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1" r:id="rId5"/>
    <p:sldId id="262" r:id="rId6"/>
    <p:sldId id="265" r:id="rId7"/>
    <p:sldId id="263" r:id="rId8"/>
    <p:sldId id="264" r:id="rId9"/>
    <p:sldId id="266" r:id="rId10"/>
    <p:sldId id="267" r:id="rId11"/>
    <p:sldId id="268" r:id="rId12"/>
    <p:sldId id="269" r:id="rId13"/>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44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p>
            <a:fld id="{E337F7B5-8341-42DB-93F3-9DE29A33D295}" type="datetimeFigureOut">
              <a:rPr lang="es-PE" smtClean="0"/>
              <a:t>19/08/2015</a:t>
            </a:fld>
            <a:endParaRPr lang="es-PE" dirty="0"/>
          </a:p>
        </p:txBody>
      </p:sp>
      <p:sp>
        <p:nvSpPr>
          <p:cNvPr id="5" name="4 Marcador de pie de página"/>
          <p:cNvSpPr>
            <a:spLocks noGrp="1"/>
          </p:cNvSpPr>
          <p:nvPr>
            <p:ph type="ftr" sz="quarter" idx="11"/>
          </p:nvPr>
        </p:nvSpPr>
        <p:spPr/>
        <p:txBody>
          <a:bodyPr/>
          <a:lstStyle/>
          <a:p>
            <a:endParaRPr lang="es-PE" dirty="0"/>
          </a:p>
        </p:txBody>
      </p:sp>
      <p:sp>
        <p:nvSpPr>
          <p:cNvPr id="6" name="5 Marcador de número de diapositiva"/>
          <p:cNvSpPr>
            <a:spLocks noGrp="1"/>
          </p:cNvSpPr>
          <p:nvPr>
            <p:ph type="sldNum" sz="quarter" idx="12"/>
          </p:nvPr>
        </p:nvSpPr>
        <p:spPr/>
        <p:txBody>
          <a:bodyPr/>
          <a:lstStyle/>
          <a:p>
            <a:fld id="{F070B653-D5C2-413A-87CB-A52B254D5E7D}" type="slidenum">
              <a:rPr lang="es-PE" smtClean="0"/>
              <a:t>‹Nº›</a:t>
            </a:fld>
            <a:endParaRPr lang="es-PE" dirty="0"/>
          </a:p>
        </p:txBody>
      </p:sp>
    </p:spTree>
    <p:extLst>
      <p:ext uri="{BB962C8B-B14F-4D97-AF65-F5344CB8AC3E}">
        <p14:creationId xmlns:p14="http://schemas.microsoft.com/office/powerpoint/2010/main" val="2109631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E337F7B5-8341-42DB-93F3-9DE29A33D295}" type="datetimeFigureOut">
              <a:rPr lang="es-PE" smtClean="0"/>
              <a:t>19/08/2015</a:t>
            </a:fld>
            <a:endParaRPr lang="es-PE" dirty="0"/>
          </a:p>
        </p:txBody>
      </p:sp>
      <p:sp>
        <p:nvSpPr>
          <p:cNvPr id="5" name="4 Marcador de pie de página"/>
          <p:cNvSpPr>
            <a:spLocks noGrp="1"/>
          </p:cNvSpPr>
          <p:nvPr>
            <p:ph type="ftr" sz="quarter" idx="11"/>
          </p:nvPr>
        </p:nvSpPr>
        <p:spPr/>
        <p:txBody>
          <a:bodyPr/>
          <a:lstStyle/>
          <a:p>
            <a:endParaRPr lang="es-PE" dirty="0"/>
          </a:p>
        </p:txBody>
      </p:sp>
      <p:sp>
        <p:nvSpPr>
          <p:cNvPr id="6" name="5 Marcador de número de diapositiva"/>
          <p:cNvSpPr>
            <a:spLocks noGrp="1"/>
          </p:cNvSpPr>
          <p:nvPr>
            <p:ph type="sldNum" sz="quarter" idx="12"/>
          </p:nvPr>
        </p:nvSpPr>
        <p:spPr/>
        <p:txBody>
          <a:bodyPr/>
          <a:lstStyle/>
          <a:p>
            <a:fld id="{F070B653-D5C2-413A-87CB-A52B254D5E7D}" type="slidenum">
              <a:rPr lang="es-PE" smtClean="0"/>
              <a:t>‹Nº›</a:t>
            </a:fld>
            <a:endParaRPr lang="es-PE" dirty="0"/>
          </a:p>
        </p:txBody>
      </p:sp>
    </p:spTree>
    <p:extLst>
      <p:ext uri="{BB962C8B-B14F-4D97-AF65-F5344CB8AC3E}">
        <p14:creationId xmlns:p14="http://schemas.microsoft.com/office/powerpoint/2010/main" val="982023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E337F7B5-8341-42DB-93F3-9DE29A33D295}" type="datetimeFigureOut">
              <a:rPr lang="es-PE" smtClean="0"/>
              <a:t>19/08/2015</a:t>
            </a:fld>
            <a:endParaRPr lang="es-PE" dirty="0"/>
          </a:p>
        </p:txBody>
      </p:sp>
      <p:sp>
        <p:nvSpPr>
          <p:cNvPr id="5" name="4 Marcador de pie de página"/>
          <p:cNvSpPr>
            <a:spLocks noGrp="1"/>
          </p:cNvSpPr>
          <p:nvPr>
            <p:ph type="ftr" sz="quarter" idx="11"/>
          </p:nvPr>
        </p:nvSpPr>
        <p:spPr/>
        <p:txBody>
          <a:bodyPr/>
          <a:lstStyle/>
          <a:p>
            <a:endParaRPr lang="es-PE" dirty="0"/>
          </a:p>
        </p:txBody>
      </p:sp>
      <p:sp>
        <p:nvSpPr>
          <p:cNvPr id="6" name="5 Marcador de número de diapositiva"/>
          <p:cNvSpPr>
            <a:spLocks noGrp="1"/>
          </p:cNvSpPr>
          <p:nvPr>
            <p:ph type="sldNum" sz="quarter" idx="12"/>
          </p:nvPr>
        </p:nvSpPr>
        <p:spPr/>
        <p:txBody>
          <a:bodyPr/>
          <a:lstStyle/>
          <a:p>
            <a:fld id="{F070B653-D5C2-413A-87CB-A52B254D5E7D}" type="slidenum">
              <a:rPr lang="es-PE" smtClean="0"/>
              <a:t>‹Nº›</a:t>
            </a:fld>
            <a:endParaRPr lang="es-PE" dirty="0"/>
          </a:p>
        </p:txBody>
      </p:sp>
    </p:spTree>
    <p:extLst>
      <p:ext uri="{BB962C8B-B14F-4D97-AF65-F5344CB8AC3E}">
        <p14:creationId xmlns:p14="http://schemas.microsoft.com/office/powerpoint/2010/main" val="1012840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E337F7B5-8341-42DB-93F3-9DE29A33D295}" type="datetimeFigureOut">
              <a:rPr lang="es-PE" smtClean="0"/>
              <a:t>19/08/2015</a:t>
            </a:fld>
            <a:endParaRPr lang="es-PE" dirty="0"/>
          </a:p>
        </p:txBody>
      </p:sp>
      <p:sp>
        <p:nvSpPr>
          <p:cNvPr id="5" name="4 Marcador de pie de página"/>
          <p:cNvSpPr>
            <a:spLocks noGrp="1"/>
          </p:cNvSpPr>
          <p:nvPr>
            <p:ph type="ftr" sz="quarter" idx="11"/>
          </p:nvPr>
        </p:nvSpPr>
        <p:spPr/>
        <p:txBody>
          <a:bodyPr/>
          <a:lstStyle/>
          <a:p>
            <a:endParaRPr lang="es-PE" dirty="0"/>
          </a:p>
        </p:txBody>
      </p:sp>
      <p:sp>
        <p:nvSpPr>
          <p:cNvPr id="6" name="5 Marcador de número de diapositiva"/>
          <p:cNvSpPr>
            <a:spLocks noGrp="1"/>
          </p:cNvSpPr>
          <p:nvPr>
            <p:ph type="sldNum" sz="quarter" idx="12"/>
          </p:nvPr>
        </p:nvSpPr>
        <p:spPr/>
        <p:txBody>
          <a:bodyPr/>
          <a:lstStyle/>
          <a:p>
            <a:fld id="{F070B653-D5C2-413A-87CB-A52B254D5E7D}" type="slidenum">
              <a:rPr lang="es-PE" smtClean="0"/>
              <a:t>‹Nº›</a:t>
            </a:fld>
            <a:endParaRPr lang="es-PE" dirty="0"/>
          </a:p>
        </p:txBody>
      </p:sp>
    </p:spTree>
    <p:extLst>
      <p:ext uri="{BB962C8B-B14F-4D97-AF65-F5344CB8AC3E}">
        <p14:creationId xmlns:p14="http://schemas.microsoft.com/office/powerpoint/2010/main" val="342263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337F7B5-8341-42DB-93F3-9DE29A33D295}" type="datetimeFigureOut">
              <a:rPr lang="es-PE" smtClean="0"/>
              <a:t>19/08/2015</a:t>
            </a:fld>
            <a:endParaRPr lang="es-PE" dirty="0"/>
          </a:p>
        </p:txBody>
      </p:sp>
      <p:sp>
        <p:nvSpPr>
          <p:cNvPr id="5" name="4 Marcador de pie de página"/>
          <p:cNvSpPr>
            <a:spLocks noGrp="1"/>
          </p:cNvSpPr>
          <p:nvPr>
            <p:ph type="ftr" sz="quarter" idx="11"/>
          </p:nvPr>
        </p:nvSpPr>
        <p:spPr/>
        <p:txBody>
          <a:bodyPr/>
          <a:lstStyle/>
          <a:p>
            <a:endParaRPr lang="es-PE" dirty="0"/>
          </a:p>
        </p:txBody>
      </p:sp>
      <p:sp>
        <p:nvSpPr>
          <p:cNvPr id="6" name="5 Marcador de número de diapositiva"/>
          <p:cNvSpPr>
            <a:spLocks noGrp="1"/>
          </p:cNvSpPr>
          <p:nvPr>
            <p:ph type="sldNum" sz="quarter" idx="12"/>
          </p:nvPr>
        </p:nvSpPr>
        <p:spPr/>
        <p:txBody>
          <a:bodyPr/>
          <a:lstStyle/>
          <a:p>
            <a:fld id="{F070B653-D5C2-413A-87CB-A52B254D5E7D}" type="slidenum">
              <a:rPr lang="es-PE" smtClean="0"/>
              <a:t>‹Nº›</a:t>
            </a:fld>
            <a:endParaRPr lang="es-PE" dirty="0"/>
          </a:p>
        </p:txBody>
      </p:sp>
    </p:spTree>
    <p:extLst>
      <p:ext uri="{BB962C8B-B14F-4D97-AF65-F5344CB8AC3E}">
        <p14:creationId xmlns:p14="http://schemas.microsoft.com/office/powerpoint/2010/main" val="2063477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p>
            <a:fld id="{E337F7B5-8341-42DB-93F3-9DE29A33D295}" type="datetimeFigureOut">
              <a:rPr lang="es-PE" smtClean="0"/>
              <a:t>19/08/2015</a:t>
            </a:fld>
            <a:endParaRPr lang="es-PE" dirty="0"/>
          </a:p>
        </p:txBody>
      </p:sp>
      <p:sp>
        <p:nvSpPr>
          <p:cNvPr id="6" name="5 Marcador de pie de página"/>
          <p:cNvSpPr>
            <a:spLocks noGrp="1"/>
          </p:cNvSpPr>
          <p:nvPr>
            <p:ph type="ftr" sz="quarter" idx="11"/>
          </p:nvPr>
        </p:nvSpPr>
        <p:spPr/>
        <p:txBody>
          <a:bodyPr/>
          <a:lstStyle/>
          <a:p>
            <a:endParaRPr lang="es-PE" dirty="0"/>
          </a:p>
        </p:txBody>
      </p:sp>
      <p:sp>
        <p:nvSpPr>
          <p:cNvPr id="7" name="6 Marcador de número de diapositiva"/>
          <p:cNvSpPr>
            <a:spLocks noGrp="1"/>
          </p:cNvSpPr>
          <p:nvPr>
            <p:ph type="sldNum" sz="quarter" idx="12"/>
          </p:nvPr>
        </p:nvSpPr>
        <p:spPr/>
        <p:txBody>
          <a:bodyPr/>
          <a:lstStyle/>
          <a:p>
            <a:fld id="{F070B653-D5C2-413A-87CB-A52B254D5E7D}" type="slidenum">
              <a:rPr lang="es-PE" smtClean="0"/>
              <a:t>‹Nº›</a:t>
            </a:fld>
            <a:endParaRPr lang="es-PE" dirty="0"/>
          </a:p>
        </p:txBody>
      </p:sp>
    </p:spTree>
    <p:extLst>
      <p:ext uri="{BB962C8B-B14F-4D97-AF65-F5344CB8AC3E}">
        <p14:creationId xmlns:p14="http://schemas.microsoft.com/office/powerpoint/2010/main" val="3623282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p>
            <a:fld id="{E337F7B5-8341-42DB-93F3-9DE29A33D295}" type="datetimeFigureOut">
              <a:rPr lang="es-PE" smtClean="0"/>
              <a:t>19/08/2015</a:t>
            </a:fld>
            <a:endParaRPr lang="es-PE" dirty="0"/>
          </a:p>
        </p:txBody>
      </p:sp>
      <p:sp>
        <p:nvSpPr>
          <p:cNvPr id="8" name="7 Marcador de pie de página"/>
          <p:cNvSpPr>
            <a:spLocks noGrp="1"/>
          </p:cNvSpPr>
          <p:nvPr>
            <p:ph type="ftr" sz="quarter" idx="11"/>
          </p:nvPr>
        </p:nvSpPr>
        <p:spPr/>
        <p:txBody>
          <a:bodyPr/>
          <a:lstStyle/>
          <a:p>
            <a:endParaRPr lang="es-PE" dirty="0"/>
          </a:p>
        </p:txBody>
      </p:sp>
      <p:sp>
        <p:nvSpPr>
          <p:cNvPr id="9" name="8 Marcador de número de diapositiva"/>
          <p:cNvSpPr>
            <a:spLocks noGrp="1"/>
          </p:cNvSpPr>
          <p:nvPr>
            <p:ph type="sldNum" sz="quarter" idx="12"/>
          </p:nvPr>
        </p:nvSpPr>
        <p:spPr/>
        <p:txBody>
          <a:bodyPr/>
          <a:lstStyle/>
          <a:p>
            <a:fld id="{F070B653-D5C2-413A-87CB-A52B254D5E7D}" type="slidenum">
              <a:rPr lang="es-PE" smtClean="0"/>
              <a:t>‹Nº›</a:t>
            </a:fld>
            <a:endParaRPr lang="es-PE" dirty="0"/>
          </a:p>
        </p:txBody>
      </p:sp>
    </p:spTree>
    <p:extLst>
      <p:ext uri="{BB962C8B-B14F-4D97-AF65-F5344CB8AC3E}">
        <p14:creationId xmlns:p14="http://schemas.microsoft.com/office/powerpoint/2010/main" val="162721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p>
            <a:fld id="{E337F7B5-8341-42DB-93F3-9DE29A33D295}" type="datetimeFigureOut">
              <a:rPr lang="es-PE" smtClean="0"/>
              <a:t>19/08/2015</a:t>
            </a:fld>
            <a:endParaRPr lang="es-PE" dirty="0"/>
          </a:p>
        </p:txBody>
      </p:sp>
      <p:sp>
        <p:nvSpPr>
          <p:cNvPr id="4" name="3 Marcador de pie de página"/>
          <p:cNvSpPr>
            <a:spLocks noGrp="1"/>
          </p:cNvSpPr>
          <p:nvPr>
            <p:ph type="ftr" sz="quarter" idx="11"/>
          </p:nvPr>
        </p:nvSpPr>
        <p:spPr/>
        <p:txBody>
          <a:bodyPr/>
          <a:lstStyle/>
          <a:p>
            <a:endParaRPr lang="es-PE" dirty="0"/>
          </a:p>
        </p:txBody>
      </p:sp>
      <p:sp>
        <p:nvSpPr>
          <p:cNvPr id="5" name="4 Marcador de número de diapositiva"/>
          <p:cNvSpPr>
            <a:spLocks noGrp="1"/>
          </p:cNvSpPr>
          <p:nvPr>
            <p:ph type="sldNum" sz="quarter" idx="12"/>
          </p:nvPr>
        </p:nvSpPr>
        <p:spPr/>
        <p:txBody>
          <a:bodyPr/>
          <a:lstStyle/>
          <a:p>
            <a:fld id="{F070B653-D5C2-413A-87CB-A52B254D5E7D}" type="slidenum">
              <a:rPr lang="es-PE" smtClean="0"/>
              <a:t>‹Nº›</a:t>
            </a:fld>
            <a:endParaRPr lang="es-PE" dirty="0"/>
          </a:p>
        </p:txBody>
      </p:sp>
    </p:spTree>
    <p:extLst>
      <p:ext uri="{BB962C8B-B14F-4D97-AF65-F5344CB8AC3E}">
        <p14:creationId xmlns:p14="http://schemas.microsoft.com/office/powerpoint/2010/main" val="98837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337F7B5-8341-42DB-93F3-9DE29A33D295}" type="datetimeFigureOut">
              <a:rPr lang="es-PE" smtClean="0"/>
              <a:t>19/08/2015</a:t>
            </a:fld>
            <a:endParaRPr lang="es-PE" dirty="0"/>
          </a:p>
        </p:txBody>
      </p:sp>
      <p:sp>
        <p:nvSpPr>
          <p:cNvPr id="3" name="2 Marcador de pie de página"/>
          <p:cNvSpPr>
            <a:spLocks noGrp="1"/>
          </p:cNvSpPr>
          <p:nvPr>
            <p:ph type="ftr" sz="quarter" idx="11"/>
          </p:nvPr>
        </p:nvSpPr>
        <p:spPr/>
        <p:txBody>
          <a:bodyPr/>
          <a:lstStyle/>
          <a:p>
            <a:endParaRPr lang="es-PE" dirty="0"/>
          </a:p>
        </p:txBody>
      </p:sp>
      <p:sp>
        <p:nvSpPr>
          <p:cNvPr id="4" name="3 Marcador de número de diapositiva"/>
          <p:cNvSpPr>
            <a:spLocks noGrp="1"/>
          </p:cNvSpPr>
          <p:nvPr>
            <p:ph type="sldNum" sz="quarter" idx="12"/>
          </p:nvPr>
        </p:nvSpPr>
        <p:spPr/>
        <p:txBody>
          <a:bodyPr/>
          <a:lstStyle/>
          <a:p>
            <a:fld id="{F070B653-D5C2-413A-87CB-A52B254D5E7D}" type="slidenum">
              <a:rPr lang="es-PE" smtClean="0"/>
              <a:t>‹Nº›</a:t>
            </a:fld>
            <a:endParaRPr lang="es-PE" dirty="0"/>
          </a:p>
        </p:txBody>
      </p:sp>
    </p:spTree>
    <p:extLst>
      <p:ext uri="{BB962C8B-B14F-4D97-AF65-F5344CB8AC3E}">
        <p14:creationId xmlns:p14="http://schemas.microsoft.com/office/powerpoint/2010/main" val="509313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337F7B5-8341-42DB-93F3-9DE29A33D295}" type="datetimeFigureOut">
              <a:rPr lang="es-PE" smtClean="0"/>
              <a:t>19/08/2015</a:t>
            </a:fld>
            <a:endParaRPr lang="es-PE" dirty="0"/>
          </a:p>
        </p:txBody>
      </p:sp>
      <p:sp>
        <p:nvSpPr>
          <p:cNvPr id="6" name="5 Marcador de pie de página"/>
          <p:cNvSpPr>
            <a:spLocks noGrp="1"/>
          </p:cNvSpPr>
          <p:nvPr>
            <p:ph type="ftr" sz="quarter" idx="11"/>
          </p:nvPr>
        </p:nvSpPr>
        <p:spPr/>
        <p:txBody>
          <a:bodyPr/>
          <a:lstStyle/>
          <a:p>
            <a:endParaRPr lang="es-PE" dirty="0"/>
          </a:p>
        </p:txBody>
      </p:sp>
      <p:sp>
        <p:nvSpPr>
          <p:cNvPr id="7" name="6 Marcador de número de diapositiva"/>
          <p:cNvSpPr>
            <a:spLocks noGrp="1"/>
          </p:cNvSpPr>
          <p:nvPr>
            <p:ph type="sldNum" sz="quarter" idx="12"/>
          </p:nvPr>
        </p:nvSpPr>
        <p:spPr/>
        <p:txBody>
          <a:bodyPr/>
          <a:lstStyle/>
          <a:p>
            <a:fld id="{F070B653-D5C2-413A-87CB-A52B254D5E7D}" type="slidenum">
              <a:rPr lang="es-PE" smtClean="0"/>
              <a:t>‹Nº›</a:t>
            </a:fld>
            <a:endParaRPr lang="es-PE" dirty="0"/>
          </a:p>
        </p:txBody>
      </p:sp>
    </p:spTree>
    <p:extLst>
      <p:ext uri="{BB962C8B-B14F-4D97-AF65-F5344CB8AC3E}">
        <p14:creationId xmlns:p14="http://schemas.microsoft.com/office/powerpoint/2010/main" val="1207744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337F7B5-8341-42DB-93F3-9DE29A33D295}" type="datetimeFigureOut">
              <a:rPr lang="es-PE" smtClean="0"/>
              <a:t>19/08/2015</a:t>
            </a:fld>
            <a:endParaRPr lang="es-PE" dirty="0"/>
          </a:p>
        </p:txBody>
      </p:sp>
      <p:sp>
        <p:nvSpPr>
          <p:cNvPr id="6" name="5 Marcador de pie de página"/>
          <p:cNvSpPr>
            <a:spLocks noGrp="1"/>
          </p:cNvSpPr>
          <p:nvPr>
            <p:ph type="ftr" sz="quarter" idx="11"/>
          </p:nvPr>
        </p:nvSpPr>
        <p:spPr/>
        <p:txBody>
          <a:bodyPr/>
          <a:lstStyle/>
          <a:p>
            <a:endParaRPr lang="es-PE" dirty="0"/>
          </a:p>
        </p:txBody>
      </p:sp>
      <p:sp>
        <p:nvSpPr>
          <p:cNvPr id="7" name="6 Marcador de número de diapositiva"/>
          <p:cNvSpPr>
            <a:spLocks noGrp="1"/>
          </p:cNvSpPr>
          <p:nvPr>
            <p:ph type="sldNum" sz="quarter" idx="12"/>
          </p:nvPr>
        </p:nvSpPr>
        <p:spPr/>
        <p:txBody>
          <a:bodyPr/>
          <a:lstStyle/>
          <a:p>
            <a:fld id="{F070B653-D5C2-413A-87CB-A52B254D5E7D}" type="slidenum">
              <a:rPr lang="es-PE" smtClean="0"/>
              <a:t>‹Nº›</a:t>
            </a:fld>
            <a:endParaRPr lang="es-PE" dirty="0"/>
          </a:p>
        </p:txBody>
      </p:sp>
    </p:spTree>
    <p:extLst>
      <p:ext uri="{BB962C8B-B14F-4D97-AF65-F5344CB8AC3E}">
        <p14:creationId xmlns:p14="http://schemas.microsoft.com/office/powerpoint/2010/main" val="2772660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7F7B5-8341-42DB-93F3-9DE29A33D295}" type="datetimeFigureOut">
              <a:rPr lang="es-PE" smtClean="0"/>
              <a:t>19/08/2015</a:t>
            </a:fld>
            <a:endParaRPr lang="es-PE"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70B653-D5C2-413A-87CB-A52B254D5E7D}" type="slidenum">
              <a:rPr lang="es-PE" smtClean="0"/>
              <a:t>‹Nº›</a:t>
            </a:fld>
            <a:endParaRPr lang="es-PE" dirty="0"/>
          </a:p>
        </p:txBody>
      </p:sp>
    </p:spTree>
    <p:extLst>
      <p:ext uri="{BB962C8B-B14F-4D97-AF65-F5344CB8AC3E}">
        <p14:creationId xmlns:p14="http://schemas.microsoft.com/office/powerpoint/2010/main" val="791606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Rectángulo"/>
          <p:cNvSpPr/>
          <p:nvPr/>
        </p:nvSpPr>
        <p:spPr>
          <a:xfrm>
            <a:off x="0" y="-1"/>
            <a:ext cx="9144000" cy="44634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800" b="1" dirty="0" smtClean="0">
              <a:latin typeface="Arial" panose="020B0604020202020204" pitchFamily="34" charset="0"/>
              <a:cs typeface="Arial" panose="020B0604020202020204" pitchFamily="34" charset="0"/>
            </a:endParaRPr>
          </a:p>
          <a:p>
            <a:pPr algn="ctr"/>
            <a:r>
              <a:rPr lang="es-PE" sz="2800" b="1" dirty="0"/>
              <a:t>IMPLEMENTACIÓN DE RED LAN EN EL AIP Y CRT</a:t>
            </a:r>
            <a:endParaRPr lang="es-ES" sz="2800" b="1" dirty="0">
              <a:latin typeface="Arial" panose="020B0604020202020204" pitchFamily="34" charset="0"/>
              <a:cs typeface="Arial" panose="020B0604020202020204" pitchFamily="34" charset="0"/>
            </a:endParaRPr>
          </a:p>
        </p:txBody>
      </p:sp>
      <p:sp>
        <p:nvSpPr>
          <p:cNvPr id="3" name="2 Subtítulo"/>
          <p:cNvSpPr>
            <a:spLocks noGrp="1"/>
          </p:cNvSpPr>
          <p:nvPr>
            <p:ph type="subTitle" idx="1"/>
          </p:nvPr>
        </p:nvSpPr>
        <p:spPr>
          <a:xfrm>
            <a:off x="1371600" y="5013176"/>
            <a:ext cx="6400800" cy="625624"/>
          </a:xfrm>
        </p:spPr>
        <p:txBody>
          <a:bodyPr/>
          <a:lstStyle/>
          <a:p>
            <a:r>
              <a:rPr lang="es-PE" b="1" dirty="0" smtClean="0">
                <a:solidFill>
                  <a:schemeClr val="tx1"/>
                </a:solidFill>
              </a:rPr>
              <a:t>DIGETE – CURSO VIRTUAL</a:t>
            </a:r>
            <a:endParaRPr lang="es-PE" b="1" dirty="0">
              <a:solidFill>
                <a:schemeClr val="tx1"/>
              </a:solidFill>
            </a:endParaRPr>
          </a:p>
        </p:txBody>
      </p:sp>
      <p:sp>
        <p:nvSpPr>
          <p:cNvPr id="7" name="1 Rectángulo"/>
          <p:cNvSpPr/>
          <p:nvPr/>
        </p:nvSpPr>
        <p:spPr>
          <a:xfrm>
            <a:off x="0" y="4509120"/>
            <a:ext cx="9144000" cy="2348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00" dirty="0">
              <a:solidFill>
                <a:schemeClr val="bg1"/>
              </a:solidFill>
            </a:endParaRPr>
          </a:p>
        </p:txBody>
      </p:sp>
      <p:pic>
        <p:nvPicPr>
          <p:cNvPr id="9" name="Picture 2" descr="http://www.respiravida.pe/wp-content/uploads/2012/10/MINEDU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5733256"/>
            <a:ext cx="2736304" cy="708296"/>
          </a:xfrm>
          <a:prstGeom prst="rect">
            <a:avLst/>
          </a:prstGeom>
          <a:noFill/>
          <a:extLst>
            <a:ext uri="{909E8E84-426E-40DD-AFC4-6F175D3DCCD1}">
              <a14:hiddenFill xmlns:a14="http://schemas.microsoft.com/office/drawing/2010/main">
                <a:solidFill>
                  <a:srgbClr val="FFFFFF"/>
                </a:solidFill>
              </a14:hiddenFill>
            </a:ext>
          </a:extLst>
        </p:spPr>
      </p:pic>
      <p:sp>
        <p:nvSpPr>
          <p:cNvPr id="10" name="4 Rectángulo"/>
          <p:cNvSpPr/>
          <p:nvPr/>
        </p:nvSpPr>
        <p:spPr>
          <a:xfrm>
            <a:off x="0" y="4463469"/>
            <a:ext cx="9144000" cy="9361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b="1" dirty="0" smtClean="0"/>
              <a:t>OTIC</a:t>
            </a:r>
            <a:r>
              <a:rPr lang="es-PE" sz="3200" b="1" dirty="0" smtClean="0"/>
              <a:t>- MINEDU</a:t>
            </a:r>
            <a:r>
              <a:rPr lang="es-PE" sz="3200" dirty="0" smtClean="0"/>
              <a:t> </a:t>
            </a:r>
            <a:endParaRPr lang="es-PE" sz="3200" dirty="0"/>
          </a:p>
        </p:txBody>
      </p:sp>
    </p:spTree>
    <p:extLst>
      <p:ext uri="{BB962C8B-B14F-4D97-AF65-F5344CB8AC3E}">
        <p14:creationId xmlns:p14="http://schemas.microsoft.com/office/powerpoint/2010/main" val="2241092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90066"/>
          </a:xfrm>
        </p:spPr>
        <p:txBody>
          <a:bodyPr>
            <a:normAutofit/>
          </a:bodyPr>
          <a:lstStyle/>
          <a:p>
            <a:r>
              <a:rPr lang="es-PE" sz="2000" b="1" dirty="0" smtClean="0">
                <a:latin typeface="+mn-lt"/>
              </a:rPr>
              <a:t>IMPLEMENTACIÓN DE UNA RED LAN EN EL AIP O CRT</a:t>
            </a:r>
            <a:endParaRPr lang="es-PE" sz="2000" b="1" dirty="0">
              <a:latin typeface="+mn-lt"/>
            </a:endParaRPr>
          </a:p>
        </p:txBody>
      </p:sp>
      <p:sp>
        <p:nvSpPr>
          <p:cNvPr id="3" name="2 Marcador de contenido"/>
          <p:cNvSpPr>
            <a:spLocks noGrp="1"/>
          </p:cNvSpPr>
          <p:nvPr>
            <p:ph idx="1"/>
          </p:nvPr>
        </p:nvSpPr>
        <p:spPr>
          <a:xfrm>
            <a:off x="457200" y="908720"/>
            <a:ext cx="8229600" cy="5760640"/>
          </a:xfrm>
        </p:spPr>
        <p:txBody>
          <a:bodyPr>
            <a:normAutofit/>
          </a:bodyPr>
          <a:lstStyle/>
          <a:p>
            <a:pPr marL="0" indent="0" algn="just">
              <a:buNone/>
            </a:pPr>
            <a:r>
              <a:rPr lang="es-PE" sz="1800" dirty="0" smtClean="0"/>
              <a:t>11. Encender las estaciones de trabajo o computadoras</a:t>
            </a:r>
          </a:p>
          <a:p>
            <a:pPr marL="0" indent="0" algn="just">
              <a:buNone/>
            </a:pPr>
            <a:r>
              <a:rPr lang="es-PE" sz="1800" dirty="0" smtClean="0"/>
              <a:t>12. Configuras las estaciones de trabajo o computadoras</a:t>
            </a:r>
          </a:p>
          <a:p>
            <a:pPr marL="0" indent="0" algn="just">
              <a:buNone/>
            </a:pPr>
            <a:r>
              <a:rPr lang="es-PE" sz="1800" dirty="0" smtClean="0"/>
              <a:t>13. Para estaciones de trabajo o computadoras con Windows 7, se tiene que hacer lo siguiente:</a:t>
            </a:r>
          </a:p>
          <a:p>
            <a:pPr algn="just">
              <a:buFont typeface="+mj-lt"/>
              <a:buAutoNum type="alphaLcPeriod"/>
            </a:pPr>
            <a:r>
              <a:rPr lang="es-PE" sz="1800" dirty="0" smtClean="0"/>
              <a:t>Clic en INICIO</a:t>
            </a:r>
          </a:p>
          <a:p>
            <a:pPr algn="just">
              <a:buFont typeface="+mj-lt"/>
              <a:buAutoNum type="alphaLcPeriod"/>
            </a:pPr>
            <a:r>
              <a:rPr lang="es-PE" sz="1800" dirty="0" smtClean="0"/>
              <a:t>Panel de Control</a:t>
            </a:r>
          </a:p>
          <a:p>
            <a:pPr algn="just">
              <a:buFont typeface="+mj-lt"/>
              <a:buAutoNum type="alphaLcPeriod"/>
            </a:pPr>
            <a:r>
              <a:rPr lang="es-PE" sz="1800" dirty="0" smtClean="0"/>
              <a:t>Redes e Internet</a:t>
            </a:r>
          </a:p>
          <a:p>
            <a:pPr algn="just">
              <a:buFont typeface="+mj-lt"/>
              <a:buAutoNum type="alphaLcPeriod"/>
            </a:pPr>
            <a:r>
              <a:rPr lang="es-PE" sz="1800" dirty="0" smtClean="0"/>
              <a:t>Centro de redes y recursos compartidos</a:t>
            </a:r>
          </a:p>
          <a:p>
            <a:pPr algn="just">
              <a:buFont typeface="+mj-lt"/>
              <a:buAutoNum type="alphaLcPeriod"/>
            </a:pPr>
            <a:r>
              <a:rPr lang="es-PE" sz="1800" dirty="0" smtClean="0"/>
              <a:t>Cambiar configuración de adaptador</a:t>
            </a:r>
          </a:p>
          <a:p>
            <a:pPr algn="just">
              <a:buFont typeface="+mj-lt"/>
              <a:buAutoNum type="alphaLcPeriod"/>
            </a:pPr>
            <a:r>
              <a:rPr lang="es-PE" sz="1800" dirty="0" smtClean="0"/>
              <a:t>Seleccionar la opción “Conexión de área local”, clic derecho y clic en la opción de propiedades</a:t>
            </a:r>
          </a:p>
          <a:p>
            <a:pPr algn="just">
              <a:buFont typeface="+mj-lt"/>
              <a:buAutoNum type="alphaLcPeriod"/>
            </a:pPr>
            <a:r>
              <a:rPr lang="es-PE" sz="1800" dirty="0" smtClean="0"/>
              <a:t>Seleccionar la opción “Protocolo de Internet versión 4 (TCP/IPv4), y clic en la opción “Propiedades”.</a:t>
            </a:r>
          </a:p>
          <a:p>
            <a:pPr algn="just">
              <a:buFont typeface="+mj-lt"/>
              <a:buAutoNum type="alphaLcPeriod"/>
            </a:pPr>
            <a:r>
              <a:rPr lang="es-PE" sz="1800" dirty="0" smtClean="0"/>
              <a:t>Seleccionar la opción “Obtener una dirección IP automáticamente y la opción Obtener la dirección del servidor DNS automáticamente.  </a:t>
            </a:r>
          </a:p>
          <a:p>
            <a:pPr marL="0" indent="0" algn="just">
              <a:buNone/>
            </a:pPr>
            <a:r>
              <a:rPr lang="es-PE" sz="1800" dirty="0" smtClean="0"/>
              <a:t>14. Probar la conectividad de Internet en cada estación de trabajo o computadora	 	 	</a:t>
            </a:r>
          </a:p>
          <a:p>
            <a:pPr algn="just">
              <a:buFont typeface="+mj-lt"/>
              <a:buAutoNum type="arabicPeriod" startAt="10"/>
            </a:pPr>
            <a:endParaRPr lang="es-PE" sz="1800" dirty="0" smtClean="0"/>
          </a:p>
          <a:p>
            <a:pPr algn="just">
              <a:buFont typeface="+mj-lt"/>
              <a:buAutoNum type="arabicPeriod" startAt="8"/>
            </a:pPr>
            <a:endParaRPr lang="es-PE" sz="1800" dirty="0"/>
          </a:p>
        </p:txBody>
      </p:sp>
      <p:sp>
        <p:nvSpPr>
          <p:cNvPr id="4" name="AutoShape 11" descr="data:image/jpeg;base64,/9j/4AAQSkZJRgABAQAAAQABAAD/2wCEAAkGBw8PDw0MDQ8NDQ0NDw0NDQ0NDQ8NDw8NFBEWFhQRFBQYHCggGBomHBQUITEhJSksLi4uFx8zODMsNygtLisBCgoKDg0OFBAQFywkHCQsLCwsLCwsLCwsLCwsLCwsLCwsLCwsLCwsLCwsLCwsLCwsLCwsLCwsLCwsLCwsLCwsLP/AABEIAMkA+wMBEQACEQEDEQH/xAAbAAEAAgMBAQAAAAAAAAAAAAABAAIFBgcDBP/EAEEQAAICAQEFBAYHBQYHAAAAAAABAgMRBAUGEiExQVFhcQcTIoGRoSMyQlJisdEUcsHh8DM0U3OCskNEg5KT0uL/xAAaAQEBAAMBAQAAAAAAAAAAAAAAAQMEBQIG/8QANhEBAAIBAgQCCQIFBAMAAAAAAAECAwQREiExQQVREyIyYXGBkbHRoeEUI0LB8DM0kvEVQ1L/2gAMAwEAAhEDEQA/AOtI1N2UoC2AhQFiiAICAgICNxAIBAECYAmCiEABCgAmAAAAMADACAYFWBVgDAqNx6JHlVkioUgLAOChwA4AgCAgIEAgEAgCBAACFEIACFBgIAJgCoUEABVgDQFWAYIPRIKsghwAgKRQgOAECAICBChwBCCYKJgCAQAAgABCAAgQFABVhQyAYFWBVgAHoiCyAUgFFFsAIEAQIAgJRAECBEAgEAMBUAgABAAiAKAIyoqAMKGQVYAwKgeiIqyCFFFgEBAgCBAEocAQIgCBAIBAIAAQACoAAAQEVCoqwBhQBVkAwKgehBZAKKEgShAQECFCEIEAQIBAIBAIAAQAAgAFAQEAAMoGABVWiAYFcAeiILIBQCAlCAgQBRUIEAQIBAECAQCAAEAAACAVYVAAiBgDKKgDIoYFSD0QCgLAICUQBASoQECAIEAgEKIBCCFEIACAAAwAAYARUYRUAKBkFWFAF0QWQCgEoQEBCIAlCAgQDHbU27pNL/eL665deDPFY/KCyzPh02XN7FZn/PNjvlpT2paxrfSLWs/s+mssX+JfKNEP4v8AI6OPwi//ALLxHw5tW2ur/TXf9Gt6/wBJ2pWcT0lK/BB2P4t4+RuV8K09famZ/RgnWZZ6RDFP0naxv2b5y/doq/8AUyR4fpf/AJ/WXn+Jzef2e9HpP1yfNymvx6eP8EiT4bpp6RP1k/i8sd4Z3ZvpTzhX0wfe48VT+Esr5mtk8Hr/AEW+rLXXT/VDcNlb2aPU4jGz1U5dIXYhl+Euj+Jzc2gzYucxvHnDbx6ml+7OmmzgCAAAAAAAQDAqwBgDCqgXRBZAKAShAQEIQIUOQMNvBvLptDH6aTlbJZhRXiVkvHHYvFmzptJl1E7Ujl59mHLnpij1pc52/v1qrk1xrRUPP0dUs2yX4p9fhg72n8Mw4udvWn39Po5uTV3v7PKP1ahPX2Sk46aluT5u2zm/3nnp5m9F4tyr093Rh4Nuc/u8b9Nn2tXqJ2S+5W+S8M/oXbaE3UrdUeVWnUn3yzORjtmx06zD3FL26PqgtU1iFGF/lmC3iOGO73GmvPZ7w0mvfSlPzUEY/wDyWLze/wCFurfTrYLNmlljvUG1j3HuviGKf6nmdNfyfPXtRLk4yr78PK+DNiuelu7HOOYbZuzvzdp3GDl+0afknVJ+3Ffgb6eXQ1dToMWeN68rMuLU3x8p5w6lsfbum1keLT2KUksyrfs2R84vn7+h8/n02XDO14/Dp48tMnsyyRrsgAABgAAQAAwKgDCggugFFCAgICEJQgDZBo29++3qnLSaFxlesq294cKcdUuxyXwXj0OvofDZy/zMvKvl3n9mjqdXwerTr9nNJ3TtlZOMnOWeK/V3SfCm+1yfPPcur7EdzJlphiKRHwrHVz647ZJmZn4zKkNPXH6Sxyx2SkvpbH+GP2F8/HsPEY7W55f+PaPj5/Z6m9a8qfXv8vJ66bR6nUvg09clDPJJYXvZg1Gvx4uUc5ZMemtfnPKGx7N9G18/aunw57EufxZyMuvy377N6mmpXs2TRejmmCXE7Jf9Rx/I05tMs+zJV7l6eP2Ze+2bJvJstLdKr7Ka/wBUhvJs+a3dycOdbsX7s2/kybrs17bO7ld2VdUuP/GqXqrV545P3nquSa9JSab9Wg7a3fv0rc4fT0r7UVw2RXiv0N/Drr1682vk08T0fNs3bM65RnGcozg8xlFuFkfgdimemSu1o3iWjbHas7x1dZ3S3/jYoU62STeFDVJYi32KxfZfj08jm6vwzbe+Hp5fhtYdX0rk+rf0zjN5CKAAAIBgDAGUVZFAF0QKAsUQBAQhArKQGh7+71uvOh0ssXTX09sX/ZQa+qn2Sa+C80dbw3Q+ln0mT2Y/X9mlq9RwRwV6/Zz7R6H1lcrrJOjQ1vE7ft3zX2K/16LxfTqa3W+jmMePneekeTUwabj3tblVW/UcahwwUKotrTaaPTPbOX3pd7Zk0+n9BE3yTvees+Xuhjy5ZyTw0j1e0f3bduruNK/Go1mcPmovu7jk6zxCckzWnKG7g00Vje3V0rQbMpoio1QjFLw5nMbmz7UiKcEEwANFFXEK8L9NCaxOKfu5/Eg17au7uU5Vc/wy/ULu5pvduxlO2uHBbDLaSxxL9Td0uo4J4bdGDNj4o3jq0rT6yVUsS5J8svo/B+J3a3mm3k51qxZ1b0f758PBpNTLNMmoU2yfOqT6Qk/uvsfYaWv0MXicuOOfePP3s2n1E1mKX6dnT0zgukhAAAAQDAGUVZABVyBAsUQBASoJSwQa7vZt1aTTzuWHPlCqP3rZdF5dW/BGfS4Jz5YpHz+DHmyRjpNnLdj7MerssndOSorfrdbc3iUuJtqtP70mn5L3H0et1VdJiitOvb8uXp8M57zNund8m2dp/tVqjFKvTU4hTVHlCEFyXL+uhq+EaeZm2e/Oe35Z9dl4YjFVtvo+3e/aLP2u1fRw5Vp9yPHieqmZ9HX5ppMPLjl1WEUkklhLkkuxHGdBdECFQCBECoANAecokGN2ps6FsHxRT/rsKOHb47EjTqZ1Y+jtTlHzPovDcnpcfBbs5mrrwXi0PijopVaevWVpyp/sdVDr6uxcuP8Adlyfg38PeLN6HNOG/wAp84eLY4yUi8fN1X0d7y+uhHRXzzZGOdPZJ87KkvqN/ej80aHiWj4J9LSOU9fdP7tnSZt44LdezeUzjt5AAAAGAMgqwAKuQKAShCECNlHwbR1ca4ylOUYQisylJqMUu9tk2mZ2iOZvERvLlu+u2IaizFco2afTLKcWnGy+Sy34pLC97Po/CtLOKs3tG1p/SP3crWZoyTEVnlDworshs6jTrlbq5y1Fvfib9jP+hQOTr8npNRbyjk39NTgxw17SUcVihH7dnAvLi4V+R9LgiMOlj3Ru5GX+Zmn4u97A0Ko09VUVjEVnzPlMl5tabT3dmtdoiIZRGN7JBAIBCiEEKIQVYHnYuTA5X6UNMuGi5dY2cDfgzq+E32yzDV1td6btd3YtcZ2wcVOm2LjbCSzGSa6NfE2vGa7XpaOv4a+hnetofFr4T2fdCFUpRr4/W6S7L4o80+DP3o9PFYNjR6iufHNb9ekwx58U47b1da3Y3x0+qqr9bbVTqcqudU5xhxz7HDPVP5HG1ehvhvPDG9fP3e9u4dTW8RvO0toyaDaAAQDAGBUACrogUAlCEIHlZYByH0l7wO+x6KhO2miWdR6u3hlK1fZXeo+fXyOz4bpuGPTWj4flz9Xm3ngiWmrUR9VLh47UsqcZPFkI+KfPkdji7w0Jrz5ul6Kp2wovsioOVMZuHZF8K5I+UvERktETvG7uVmZrEzDSt2Gv2nSZ6O6Cf/d/M+sz/wC1tt5ONT/Wjfzd/o+rHyR8hLtQ9iKgCBAIBAIAAQDyufJgc39JnPSx/wA+vHzOh4X/ALiGtrP9KWD3C0atsvz9mMFh9HnPI3/GbexHxa2gj2mQ3g2MpV2UWR44PLqfRxsSeFnsficfFkmlotDetWLRMS5bXdLPBZmLi3D1fNNyj1b8D6KmTi59nIvTbfzdT3A9IKfDodfPnH2a9S88Me6ux9/4viczWaKJ3vij4x+Pw3NPqdtq3+UuoKWTkOggAAMCrIAKsiCyCEoQPOyeCK0zfneB6er1dTS1F2Y1vrwR7bMfl4+Rt6LTenyc+kdWvqc3oqcurj2FCSsuivZf94qyv/IuuPij6SIivVyN+LlE/J9Wl0i1GqqrcGlKSl66qWVPTrnKMvdy96MOpy+ipa3SezJhrxWivbu6x6ni4ZriS4Wv5HzUOu5VCTpusiuUqLm4+cZZX8D7DTTGTBWJ7w4uaJrefdLv+w9dG/T03x6WQjLyyuh8nmxzjvak9pdmlotWLR3ZJGJ7IEAgCBAACAQD5tZPEWRXMPSVflaWhPnKc7XHtxFYT+MvkdnwbHvktfbpDR19vVir39F+nzDUWNcpWcMX3qK/mx4xeJzVr5QmhrtSZ97Z9o6TlOOE8p4T6M5DehyHerYUuOd1fs2rKmvDvXibmm1M4527MGbDFubWaFmLjjEItJRzzbXVvwz+R2sdotHLo5l4mJ59XQ9w9+JaZw0mqcp6aTShLnKVLfd3x8OzsNTWaOMkcdeU/dm0+omk8Nun2depujOKnCSlGSTjKLymu9M4cw6i5FAAyAAsiKsghKCUgMZtHVqEZSk+GMU233JE6zsvRxreDaUrtTOy5OOfZhHOeCCfKL7u8+k0Na48UR59/NxtTab5J9z5ZQWMm77mszu4+xUpO5RaVjxCOfZjHPNpdibXyOL4jm3t6Os8o+7paSk7cc9Z+zqMtGlWkl05nMbrj2/mz5afUyvivYt5S8J9j96/I7vheo9Wcc9ujn6vHz4m4+izbseB6KyaTlJz06l2prMoJ9+cvHiefFdPMzGascu66PLtHBPydKizhugsAgQCAQCAQAYGJ2xqoVwlOclGEE5Tk+iiurLFZtMVjrJMxEby4ztXXT1eonqMPNjVWmrfVQ6R/Nt+LPrNNhrpcG0/GXFy3nNk3j5Oqbm7MWn0tcPDm+99rPmc+WcuS157urjpwVisMxfRxJrt7DDLLDUd4dk8ac4rE49cLqSF2cy27sdpyuqTUlznBdve14m7ptTOKfc182GLx72IddkFVdjEZc4SXNccex+XcdSuopl3rDQtitj2mW8bj76TpslVc09PPH0ay3CfJNw7l1bRoarS1rETVsYNRMzMWddptjOMZwalGSymujRzdm9C5FBBUbC6IpRUOQPl1NuCSrR99tr+rrlCPelJ9nG+cY58OuPI2dHhjJeN2HUZJpTl1a/sTdudlEto31qdOZcUW8TdMec5wXbz5Z7MNnXy5oi3BHX/ADZoY8PLinmwuz9m+vss9U3DTpxxF5l1f1U/LL9xcmqnDWInnP8AnN5rgjJafJ1XdXZqjFTawkkoruj3HEtO87y6URs2ZxPL1DV98NhR1FUotdj6LnjvXiup6xZJx3i0F6xaNpcfsps0dvqptrDUq7Itro+Ukz6jTamuan3cjLhmkuq7nb8Ru4NNrZRhfyjXe8KFvhL7svkzl63w2ab3xc6+Xl+za0+q4vVv1+7e0zkN4gQBAgABAPl1+shTXK22UYQgm5Sk8JItazaYisbyTMRG8uR71bxS1rajxV6KDyk+UrpLpKS7u6Pvfh9JodDGD17+39nK1GpnJ6ten3fRuRsOV9q1M4tR/wCEn9mH3veavies4v5VJ+LLpcG3ry6tXWopRXRLBxW+kkRXx63T8SyuqIrSN4NkdbYL96Pd4liSYadq9BKKm6/aqs520tZTl9+PdL8+0yVttMTDzPONp6Pl2Lp402zbcnTbCcFZHlKqXZLHyZt5dTx444usfq1qaea35dJ/R0bcTUupOiy2ViajwZa4INZ6dvPK59ORo5b13hsUrOzdMnl6QigCyIqwRSyeEFYrWW4828RXfIx2l6hg9dsWV1TulS7oxdkJQjznLMlnC7O5vswzHT0t5iaztXf7f2ZLTjx1neu9tunbmpv5ZnSw02hxGLdVFsYpJxpfSqLXXMks/wA2dTT6ikZfWn/toZaWtT1WP3e2RwRqoSy/rSa731/ryPGXLOS02XHThjZ0PS0qEVFcsGJlfRg8qpZWmsMK0ne3deNsW3HMebTiucJd68DLhy2xW3rLxekXjaXL9dortJJxnHjqfSSWU0fQ6XX1vtEztLm5tNNfg2fdffq+jFfGr6VhKm6TUoruhPqvJ5PWo0OHNzjlPnH4ecWoyY+U84dC2dvvorcKyctNPtjeuGPumvZ+Zx8vhuenSOKPd+Ordpq8duvL4tgo1Ndi4q5wsT6OE4zXyNK1LVna0bNiJiej1PKoB46nV11JytsrriusrJxgvmeq0tblWN0mYjrLVdsb/wCkqTjp+LWW9iqTVefGx/wydHB4Vmvzv6se/r9Grk1mOvKvOfd+XPtvbdu1UlPWT9lPNekq5RT7OXa/FnZwabFp49Tr5y0MmW+WfW+j7d3d27tbONl0eCmP1KsYjjvZz9X4jERNMU/GWzg00+1f6Oq7O0MKIKEF5vvOJM+boRD6yPQZB5yQGP12kUk2l5oDSdr7Ndcm4puL59zT7vEm67ME9KlJ2wx1xOGMZ93YxNuxFWR0G0o1yVEcPjilCMuUl/8AOcmpm083jfs2KZop8W07s7YnLOn1CfFF4hZjlJN8omalu3Zgtz5tkTMrygFkRS2B8t8uw8yNd23OyHtuSjWuHgabTUu2WfkY7bvdeqbK2hKn2oz4Eo5nCyXFXYurnFrtPVJ9FX1ebze3HPN46u9ai2V6hGEFyrjHHObWJTfe+vxYjrM7bbpPTZsGw9BwR45L2pGWHjZl0VVgpaApKGfFAYLau7dVylwpRcusJLMH7uwsI57tzcCcW5Upwfd9aPua5o3MOuyY+s7sOTT0s1i/Q67TcnGzhXbhzj8jp4/E6W9pqX0kx0fNDa9kX0ipd8Vwy+XM3a6nFeOrXnDer7qt69VFYjbqY+C1FyX+49cOnt1rH0hN8sd5+sizejUy+tdqZeD1NzX+4sUwR0rH0hJnJPefrL5HtGU5fU45dmczl+onU4qR12IxXt2ZnZm7+0dU1wVyqg/tSXAsfmaObxTHX2ecs9NHaevJvu7vo9qoas1D9bZ159Ezk59ZlzdZ5eTdx4K06Q3amiMEowSil2JGpuz7PQioBVgDIPOSAx+t0SmnyTT6okq1XaWx+GWUmu6SXNeDPEvUS+evR2cM6+CNsZYxLhUZx55w393PMkcpLRuzm7+y5w9u1qU0ks4xheH6ljnPJ4bAzIJkg9EFEmQeVlSl4MmwxO09BOXVKUPivejxaHqJYVbvT5qmXBl8oz9quL7ZJd/gIjzJZnZGxFXwxwlCHTp7Un1bPURMzzeejYYrsMryuRSUIEAmABwKj57dBXL60Iv3AY7U7raO369NcvOEWB8MtwdnP/l6/dFr+J6i9o7vPDHkvVuJs2PP9mrfms/mXjt5ycMeTLaTYumq/s6a4fuwSPC7PujBLokvJDddiQQKgAQAAwKsCjiBWVSfKSTJsPJaRJ8uncThXd6tY5HpFWiAAsRSAqJRZRCBUx7FgbD0RQgICBAEogCBAIBAIBAIAAQgAAAAABgABkCZApIgqAEFkFIFkUWQQgICUQBAQIAgQogEASAAgEAhQEABAAAAGBUAZFDAqwKsIAqyILIBRRZAKCEBAShAgECkIgVCogCQBRAIQQAAAIAABAMoqRQwACrIKtgVAugLICxQoBCEoQEKQiAIVAIUJBCiAQCAAEIACAAAwAIGwoAqQDAqwKsAG4uiCyAQLIoUAoIUBApASiALAgEAgEAhRCCAAEAgAQBQBFWFBAADAqwKsKqQ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dirty="0"/>
          </a:p>
        </p:txBody>
      </p:sp>
      <p:grpSp>
        <p:nvGrpSpPr>
          <p:cNvPr id="5" name="8 Grupo"/>
          <p:cNvGrpSpPr/>
          <p:nvPr/>
        </p:nvGrpSpPr>
        <p:grpSpPr>
          <a:xfrm>
            <a:off x="0" y="6442181"/>
            <a:ext cx="9144000" cy="288032"/>
            <a:chOff x="0" y="6569968"/>
            <a:chExt cx="9144000" cy="288032"/>
          </a:xfrm>
        </p:grpSpPr>
        <p:sp>
          <p:nvSpPr>
            <p:cNvPr id="6" name="11 Rectángulo"/>
            <p:cNvSpPr/>
            <p:nvPr/>
          </p:nvSpPr>
          <p:spPr>
            <a:xfrm>
              <a:off x="0" y="6569969"/>
              <a:ext cx="6228184" cy="28803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s-PE" sz="1200" dirty="0">
                  <a:solidFill>
                    <a:schemeClr val="bg1"/>
                  </a:solidFill>
                </a:rPr>
                <a:t>© </a:t>
              </a:r>
              <a:r>
                <a:rPr lang="es-PE" sz="1200" dirty="0" smtClean="0">
                  <a:solidFill>
                    <a:schemeClr val="bg1"/>
                  </a:solidFill>
                </a:rPr>
                <a:t>OTIC </a:t>
              </a:r>
              <a:r>
                <a:rPr lang="es-PE" sz="1200" dirty="0">
                  <a:solidFill>
                    <a:schemeClr val="bg1"/>
                  </a:solidFill>
                </a:rPr>
                <a:t>- Ministerio de Educación </a:t>
              </a:r>
              <a:r>
                <a:rPr lang="es-PE" sz="1200" dirty="0" smtClean="0">
                  <a:solidFill>
                    <a:schemeClr val="bg1"/>
                  </a:solidFill>
                </a:rPr>
                <a:t>2015</a:t>
              </a:r>
              <a:endParaRPr lang="es-PE" sz="1200" dirty="0">
                <a:solidFill>
                  <a:schemeClr val="bg1"/>
                </a:solidFill>
              </a:endParaRPr>
            </a:p>
          </p:txBody>
        </p:sp>
        <p:sp>
          <p:nvSpPr>
            <p:cNvPr id="7" name="12 Rectángulo"/>
            <p:cNvSpPr/>
            <p:nvPr/>
          </p:nvSpPr>
          <p:spPr>
            <a:xfrm>
              <a:off x="6228184" y="6569968"/>
              <a:ext cx="2915816" cy="28803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s-PE" sz="1200" dirty="0" smtClean="0"/>
                <a:t> Diapositiva 10</a:t>
              </a:r>
              <a:endParaRPr lang="es-PE" sz="1200" dirty="0"/>
            </a:p>
          </p:txBody>
        </p:sp>
      </p:grpSp>
    </p:spTree>
    <p:extLst>
      <p:ext uri="{BB962C8B-B14F-4D97-AF65-F5344CB8AC3E}">
        <p14:creationId xmlns:p14="http://schemas.microsoft.com/office/powerpoint/2010/main" val="4529362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90066"/>
          </a:xfrm>
        </p:spPr>
        <p:txBody>
          <a:bodyPr>
            <a:normAutofit/>
          </a:bodyPr>
          <a:lstStyle/>
          <a:p>
            <a:r>
              <a:rPr lang="es-PE" sz="2000" b="1" dirty="0" smtClean="0">
                <a:latin typeface="+mn-lt"/>
              </a:rPr>
              <a:t>CONFIGURAR ACCESS POINT 3200 MARCA D-LINK</a:t>
            </a:r>
            <a:endParaRPr lang="es-PE" sz="2000" b="1" dirty="0">
              <a:latin typeface="+mn-lt"/>
            </a:endParaRPr>
          </a:p>
        </p:txBody>
      </p:sp>
      <p:sp>
        <p:nvSpPr>
          <p:cNvPr id="3" name="2 Marcador de contenido"/>
          <p:cNvSpPr>
            <a:spLocks noGrp="1"/>
          </p:cNvSpPr>
          <p:nvPr>
            <p:ph idx="1"/>
          </p:nvPr>
        </p:nvSpPr>
        <p:spPr>
          <a:xfrm>
            <a:off x="457200" y="908720"/>
            <a:ext cx="8229600" cy="5760640"/>
          </a:xfrm>
        </p:spPr>
        <p:txBody>
          <a:bodyPr>
            <a:normAutofit/>
          </a:bodyPr>
          <a:lstStyle/>
          <a:p>
            <a:pPr marL="0" indent="0" algn="just">
              <a:buNone/>
            </a:pPr>
            <a:r>
              <a:rPr lang="es-ES" sz="1800" b="1" dirty="0" smtClean="0"/>
              <a:t>VER VIDEO DEL CURSO</a:t>
            </a:r>
          </a:p>
          <a:p>
            <a:pPr marL="0" indent="0" algn="just">
              <a:buNone/>
            </a:pPr>
            <a:endParaRPr lang="es-ES" sz="1800" b="1" dirty="0" smtClean="0"/>
          </a:p>
          <a:p>
            <a:pPr marL="0" indent="0" algn="ctr">
              <a:buNone/>
            </a:pPr>
            <a:r>
              <a:rPr lang="es-ES" sz="1800" b="1" dirty="0" smtClean="0"/>
              <a:t>Conexión Física </a:t>
            </a:r>
            <a:endParaRPr lang="es-PE" sz="1800" b="1" dirty="0" smtClean="0"/>
          </a:p>
          <a:p>
            <a:pPr algn="just">
              <a:buFont typeface="+mj-lt"/>
              <a:buAutoNum type="arabicPeriod" startAt="10"/>
            </a:pPr>
            <a:endParaRPr lang="es-PE" sz="1800" dirty="0" smtClean="0"/>
          </a:p>
          <a:p>
            <a:pPr marL="0" indent="0" algn="just">
              <a:buNone/>
            </a:pPr>
            <a:endParaRPr lang="es-PE" sz="1800" dirty="0"/>
          </a:p>
        </p:txBody>
      </p:sp>
      <p:sp>
        <p:nvSpPr>
          <p:cNvPr id="4" name="AutoShape 11" descr="data:image/jpeg;base64,/9j/4AAQSkZJRgABAQAAAQABAAD/2wCEAAkGBw8PDw0MDQ8NDQ0NDw0NDQ0NDQ8NDw8NFBEWFhQRFBQYHCggGBomHBQUITEhJSksLi4uFx8zODMsNygtLisBCgoKDg0OFBAQFywkHCQsLCwsLCwsLCwsLCwsLCwsLCwsLCwsLCwsLCwsLCwsLCwsLCwsLCwsLCwsLCwsLCwsLP/AABEIAMkA+wMBEQACEQEDEQH/xAAbAAEAAgMBAQAAAAAAAAAAAAABAAIFBgcDBP/EAEEQAAICAQEFBAYHBQYHAAAAAAABAgMRBAUGEiExQVFhcQcTIoGRoSMyQlJisdEUcsHh8DM0U3OCskNEg5KT0uL/xAAaAQEBAAMBAQAAAAAAAAAAAAAAAQMEBQIG/8QANhEBAAIBAgQCCQIFBAMAAAAAAAECAwQREiExQQVREyIyYXGBkbHRoeEUI0LB8DM0kvEVQ1L/2gAMAwEAAhEDEQA/AOtI1N2UoC2AhQFiiAICAgICNxAIBAECYAmCiEABCgAmAAAAMADACAYFWBVgDAqNx6JHlVkioUgLAOChwA4AgCAgIEAgEAgCBAACFEIACFBgIAJgCoUEABVgDQFWAYIPRIKsghwAgKRQgOAECAICBChwBCCYKJgCAQAAgABCAAgQFABVhQyAYFWBVgAHoiCyAUgFFFsAIEAQIAgJRAECBEAgEAMBUAgABAAiAKAIyoqAMKGQVYAwKgeiIqyCFFFgEBAgCBAEocAQIgCBAIBAIAAQACoAAAQEVCoqwBhQBVkAwKgehBZAKKEgShAQECFCEIEAQIBAIBAIAAQAAgAFAQEAAMoGABVWiAYFcAeiILIBQCAlCAgQBRUIEAQIBAECAQCAAEAAACAVYVAAiBgDKKgDIoYFSD0QCgLAICUQBASoQECAIEAgEKIBCCFEIACAAAwAAYARUYRUAKBkFWFAF0QWQCgEoQEBCIAlCAgQDHbU27pNL/eL665deDPFY/KCyzPh02XN7FZn/PNjvlpT2paxrfSLWs/s+mssX+JfKNEP4v8AI6OPwi//ALLxHw5tW2ur/TXf9Gt6/wBJ2pWcT0lK/BB2P4t4+RuV8K09famZ/RgnWZZ6RDFP0naxv2b5y/doq/8AUyR4fpf/AJ/WXn+Jzef2e9HpP1yfNymvx6eP8EiT4bpp6RP1k/i8sd4Z3ZvpTzhX0wfe48VT+Esr5mtk8Hr/AEW+rLXXT/VDcNlb2aPU4jGz1U5dIXYhl+Euj+Jzc2gzYucxvHnDbx6ml+7OmmzgCAAAAAAAQDAqwBgDCqgXRBZAKAShAQEIQIUOQMNvBvLptDH6aTlbJZhRXiVkvHHYvFmzptJl1E7Ujl59mHLnpij1pc52/v1qrk1xrRUPP0dUs2yX4p9fhg72n8Mw4udvWn39Po5uTV3v7PKP1ahPX2Sk46aluT5u2zm/3nnp5m9F4tyr093Rh4Nuc/u8b9Nn2tXqJ2S+5W+S8M/oXbaE3UrdUeVWnUn3yzORjtmx06zD3FL26PqgtU1iFGF/lmC3iOGO73GmvPZ7w0mvfSlPzUEY/wDyWLze/wCFurfTrYLNmlljvUG1j3HuviGKf6nmdNfyfPXtRLk4yr78PK+DNiuelu7HOOYbZuzvzdp3GDl+0afknVJ+3Ffgb6eXQ1dToMWeN68rMuLU3x8p5w6lsfbum1keLT2KUksyrfs2R84vn7+h8/n02XDO14/Dp48tMnsyyRrsgAABgAAQAAwKgDCggugFFCAgICEJQgDZBo29++3qnLSaFxlesq294cKcdUuxyXwXj0OvofDZy/zMvKvl3n9mjqdXwerTr9nNJ3TtlZOMnOWeK/V3SfCm+1yfPPcur7EdzJlphiKRHwrHVz647ZJmZn4zKkNPXH6Sxyx2SkvpbH+GP2F8/HsPEY7W55f+PaPj5/Z6m9a8qfXv8vJ66bR6nUvg09clDPJJYXvZg1Gvx4uUc5ZMemtfnPKGx7N9G18/aunw57EufxZyMuvy377N6mmpXs2TRejmmCXE7Jf9Rx/I05tMs+zJV7l6eP2Ze+2bJvJstLdKr7Ka/wBUhvJs+a3dycOdbsX7s2/kybrs17bO7ld2VdUuP/GqXqrV545P3nquSa9JSab9Wg7a3fv0rc4fT0r7UVw2RXiv0N/Drr1682vk08T0fNs3bM65RnGcozg8xlFuFkfgdimemSu1o3iWjbHas7x1dZ3S3/jYoU62STeFDVJYi32KxfZfj08jm6vwzbe+Hp5fhtYdX0rk+rf0zjN5CKAAAIBgDAGUVZFAF0QKAsUQBAQhArKQGh7+71uvOh0ssXTX09sX/ZQa+qn2Sa+C80dbw3Q+ln0mT2Y/X9mlq9RwRwV6/Zz7R6H1lcrrJOjQ1vE7ft3zX2K/16LxfTqa3W+jmMePneekeTUwabj3tblVW/UcahwwUKotrTaaPTPbOX3pd7Zk0+n9BE3yTvees+Xuhjy5ZyTw0j1e0f3bduruNK/Go1mcPmovu7jk6zxCckzWnKG7g00Vje3V0rQbMpoio1QjFLw5nMbmz7UiKcEEwANFFXEK8L9NCaxOKfu5/Eg17au7uU5Vc/wy/ULu5pvduxlO2uHBbDLaSxxL9Td0uo4J4bdGDNj4o3jq0rT6yVUsS5J8svo/B+J3a3mm3k51qxZ1b0f758PBpNTLNMmoU2yfOqT6Qk/uvsfYaWv0MXicuOOfePP3s2n1E1mKX6dnT0zgukhAAAAQDAGUVZABVyBAsUQBASoJSwQa7vZt1aTTzuWHPlCqP3rZdF5dW/BGfS4Jz5YpHz+DHmyRjpNnLdj7MerssndOSorfrdbc3iUuJtqtP70mn5L3H0et1VdJiitOvb8uXp8M57zNund8m2dp/tVqjFKvTU4hTVHlCEFyXL+uhq+EaeZm2e/Oe35Z9dl4YjFVtvo+3e/aLP2u1fRw5Vp9yPHieqmZ9HX5ppMPLjl1WEUkklhLkkuxHGdBdECFQCBECoANAecokGN2ps6FsHxRT/rsKOHb47EjTqZ1Y+jtTlHzPovDcnpcfBbs5mrrwXi0PijopVaevWVpyp/sdVDr6uxcuP8Adlyfg38PeLN6HNOG/wAp84eLY4yUi8fN1X0d7y+uhHRXzzZGOdPZJ87KkvqN/ej80aHiWj4J9LSOU9fdP7tnSZt44LdezeUzjt5AAAAGAMgqwAKuQKAShCECNlHwbR1ca4ylOUYQisylJqMUu9tk2mZ2iOZvERvLlu+u2IaizFco2afTLKcWnGy+Sy34pLC97Po/CtLOKs3tG1p/SP3crWZoyTEVnlDworshs6jTrlbq5y1Fvfib9jP+hQOTr8npNRbyjk39NTgxw17SUcVihH7dnAvLi4V+R9LgiMOlj3Ru5GX+Zmn4u97A0Ko09VUVjEVnzPlMl5tabT3dmtdoiIZRGN7JBAIBCiEEKIQVYHnYuTA5X6UNMuGi5dY2cDfgzq+E32yzDV1td6btd3YtcZ2wcVOm2LjbCSzGSa6NfE2vGa7XpaOv4a+hnetofFr4T2fdCFUpRr4/W6S7L4o80+DP3o9PFYNjR6iufHNb9ekwx58U47b1da3Y3x0+qqr9bbVTqcqudU5xhxz7HDPVP5HG1ehvhvPDG9fP3e9u4dTW8RvO0toyaDaAAQDAGBUACrogUAlCEIHlZYByH0l7wO+x6KhO2miWdR6u3hlK1fZXeo+fXyOz4bpuGPTWj4flz9Xm3ngiWmrUR9VLh47UsqcZPFkI+KfPkdji7w0Jrz5ul6Kp2wovsioOVMZuHZF8K5I+UvERktETvG7uVmZrEzDSt2Gv2nSZ6O6Cf/d/M+sz/wC1tt5ONT/Wjfzd/o+rHyR8hLtQ9iKgCBAIBAIAAQDyufJgc39JnPSx/wA+vHzOh4X/ALiGtrP9KWD3C0atsvz9mMFh9HnPI3/GbexHxa2gj2mQ3g2MpV2UWR44PLqfRxsSeFnsficfFkmlotDetWLRMS5bXdLPBZmLi3D1fNNyj1b8D6KmTi59nIvTbfzdT3A9IKfDodfPnH2a9S88Me6ux9/4viczWaKJ3vij4x+Pw3NPqdtq3+UuoKWTkOggAAMCrIAKsiCyCEoQPOyeCK0zfneB6er1dTS1F2Y1vrwR7bMfl4+Rt6LTenyc+kdWvqc3oqcurj2FCSsuivZf94qyv/IuuPij6SIivVyN+LlE/J9Wl0i1GqqrcGlKSl66qWVPTrnKMvdy96MOpy+ipa3SezJhrxWivbu6x6ni4ZriS4Wv5HzUOu5VCTpusiuUqLm4+cZZX8D7DTTGTBWJ7w4uaJrefdLv+w9dG/T03x6WQjLyyuh8nmxzjvak9pdmlotWLR3ZJGJ7IEAgCBAACAQD5tZPEWRXMPSVflaWhPnKc7XHtxFYT+MvkdnwbHvktfbpDR19vVir39F+nzDUWNcpWcMX3qK/mx4xeJzVr5QmhrtSZ97Z9o6TlOOE8p4T6M5DehyHerYUuOd1fs2rKmvDvXibmm1M4527MGbDFubWaFmLjjEItJRzzbXVvwz+R2sdotHLo5l4mJ59XQ9w9+JaZw0mqcp6aTShLnKVLfd3x8OzsNTWaOMkcdeU/dm0+omk8Nun2depujOKnCSlGSTjKLymu9M4cw6i5FAAyAAsiKsghKCUgMZtHVqEZSk+GMU233JE6zsvRxreDaUrtTOy5OOfZhHOeCCfKL7u8+k0Na48UR59/NxtTab5J9z5ZQWMm77mszu4+xUpO5RaVjxCOfZjHPNpdibXyOL4jm3t6Os8o+7paSk7cc9Z+zqMtGlWkl05nMbrj2/mz5afUyvivYt5S8J9j96/I7vheo9Wcc9ujn6vHz4m4+izbseB6KyaTlJz06l2prMoJ9+cvHiefFdPMzGascu66PLtHBPydKizhugsAgQCAQCAQAYGJ2xqoVwlOclGEE5Tk+iiurLFZtMVjrJMxEby4ztXXT1eonqMPNjVWmrfVQ6R/Nt+LPrNNhrpcG0/GXFy3nNk3j5Oqbm7MWn0tcPDm+99rPmc+WcuS157urjpwVisMxfRxJrt7DDLLDUd4dk8ac4rE49cLqSF2cy27sdpyuqTUlznBdve14m7ptTOKfc182GLx72IddkFVdjEZc4SXNccex+XcdSuopl3rDQtitj2mW8bj76TpslVc09PPH0ay3CfJNw7l1bRoarS1rETVsYNRMzMWddptjOMZwalGSymujRzdm9C5FBBUbC6IpRUOQPl1NuCSrR99tr+rrlCPelJ9nG+cY58OuPI2dHhjJeN2HUZJpTl1a/sTdudlEto31qdOZcUW8TdMec5wXbz5Z7MNnXy5oi3BHX/ADZoY8PLinmwuz9m+vss9U3DTpxxF5l1f1U/LL9xcmqnDWInnP8AnN5rgjJafJ1XdXZqjFTawkkoruj3HEtO87y6URs2ZxPL1DV98NhR1FUotdj6LnjvXiup6xZJx3i0F6xaNpcfsps0dvqptrDUq7Itro+Ukz6jTamuan3cjLhmkuq7nb8Ru4NNrZRhfyjXe8KFvhL7svkzl63w2ab3xc6+Xl+za0+q4vVv1+7e0zkN4gQBAgABAPl1+shTXK22UYQgm5Sk8JItazaYisbyTMRG8uR71bxS1rajxV6KDyk+UrpLpKS7u6Pvfh9JodDGD17+39nK1GpnJ6ten3fRuRsOV9q1M4tR/wCEn9mH3veavies4v5VJ+LLpcG3ry6tXWopRXRLBxW+kkRXx63T8SyuqIrSN4NkdbYL96Pd4liSYadq9BKKm6/aqs520tZTl9+PdL8+0yVttMTDzPONp6Pl2Lp402zbcnTbCcFZHlKqXZLHyZt5dTx444usfq1qaea35dJ/R0bcTUupOiy2ViajwZa4INZ6dvPK59ORo5b13hsUrOzdMnl6QigCyIqwRSyeEFYrWW4828RXfIx2l6hg9dsWV1TulS7oxdkJQjznLMlnC7O5vswzHT0t5iaztXf7f2ZLTjx1neu9tunbmpv5ZnSw02hxGLdVFsYpJxpfSqLXXMks/wA2dTT6ikZfWn/toZaWtT1WP3e2RwRqoSy/rSa731/ryPGXLOS02XHThjZ0PS0qEVFcsGJlfRg8qpZWmsMK0ne3deNsW3HMebTiucJd68DLhy2xW3rLxekXjaXL9dortJJxnHjqfSSWU0fQ6XX1vtEztLm5tNNfg2fdffq+jFfGr6VhKm6TUoruhPqvJ5PWo0OHNzjlPnH4ecWoyY+U84dC2dvvorcKyctNPtjeuGPumvZ+Zx8vhuenSOKPd+Ordpq8duvL4tgo1Ndi4q5wsT6OE4zXyNK1LVna0bNiJiej1PKoB46nV11JytsrriusrJxgvmeq0tblWN0mYjrLVdsb/wCkqTjp+LWW9iqTVefGx/wydHB4Vmvzv6se/r9Grk1mOvKvOfd+XPtvbdu1UlPWT9lPNekq5RT7OXa/FnZwabFp49Tr5y0MmW+WfW+j7d3d27tbONl0eCmP1KsYjjvZz9X4jERNMU/GWzg00+1f6Oq7O0MKIKEF5vvOJM+boRD6yPQZB5yQGP12kUk2l5oDSdr7Ndcm4puL59zT7vEm67ME9KlJ2wx1xOGMZ93YxNuxFWR0G0o1yVEcPjilCMuUl/8AOcmpm083jfs2KZop8W07s7YnLOn1CfFF4hZjlJN8omalu3Zgtz5tkTMrygFkRS2B8t8uw8yNd23OyHtuSjWuHgabTUu2WfkY7bvdeqbK2hKn2oz4Eo5nCyXFXYurnFrtPVJ9FX1ebze3HPN46u9ai2V6hGEFyrjHHObWJTfe+vxYjrM7bbpPTZsGw9BwR45L2pGWHjZl0VVgpaApKGfFAYLau7dVylwpRcusJLMH7uwsI57tzcCcW5Upwfd9aPua5o3MOuyY+s7sOTT0s1i/Q67TcnGzhXbhzj8jp4/E6W9pqX0kx0fNDa9kX0ipd8Vwy+XM3a6nFeOrXnDer7qt69VFYjbqY+C1FyX+49cOnt1rH0hN8sd5+sizejUy+tdqZeD1NzX+4sUwR0rH0hJnJPefrL5HtGU5fU45dmczl+onU4qR12IxXt2ZnZm7+0dU1wVyqg/tSXAsfmaObxTHX2ecs9NHaevJvu7vo9qoas1D9bZ159Ezk59ZlzdZ5eTdx4K06Q3amiMEowSil2JGpuz7PQioBVgDIPOSAx+t0SmnyTT6okq1XaWx+GWUmu6SXNeDPEvUS+evR2cM6+CNsZYxLhUZx55w393PMkcpLRuzm7+y5w9u1qU0ks4xheH6ljnPJ4bAzIJkg9EFEmQeVlSl4MmwxO09BOXVKUPivejxaHqJYVbvT5qmXBl8oz9quL7ZJd/gIjzJZnZGxFXwxwlCHTp7Un1bPURMzzeejYYrsMryuRSUIEAmABwKj57dBXL60Iv3AY7U7raO369NcvOEWB8MtwdnP/l6/dFr+J6i9o7vPDHkvVuJs2PP9mrfms/mXjt5ycMeTLaTYumq/s6a4fuwSPC7PujBLokvJDddiQQKgAQAAwKsCjiBWVSfKSTJsPJaRJ8uncThXd6tY5HpFWiAAsRSAqJRZRCBUx7FgbD0RQgICBAEogCBAIBAIBAIAAQgAAAAABgABkCZApIgqAEFkFIFkUWQQgICUQBAQIAgQogEASAAgEAhQEABAAAAGBUAZFDAqwKsIAqyILIBRRZAKCEBAShAgECkIgVCogCQBRAIQQAAAIAABAMoqRQwACrIKtgVAugLICxQoBCEoQEKQiAIVAIUJBCiAQCAAEIACAAAwAIGwoAqQDAqwKsAG4uiCyAQLIoUAoIUBApASiALAgEAgEAhRCCAAEAgAQBQBFWFBAADAqwKsKqQ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dirty="0"/>
          </a:p>
        </p:txBody>
      </p:sp>
      <p:pic>
        <p:nvPicPr>
          <p:cNvPr id="5" name="Picture 2" descr="http://i.fixya.net/uploads/images/1c6d1e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083668"/>
            <a:ext cx="322897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2.bp.blogspot.com/-NdtJvVXNUlk/T2ypMOlyXDI/AAAAAAAAADY/p5gkI_Gma34/s1600/DIGETE+-+DWL-3200A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545804"/>
            <a:ext cx="3051485" cy="2395364"/>
          </a:xfrm>
          <a:prstGeom prst="rect">
            <a:avLst/>
          </a:prstGeom>
          <a:noFill/>
          <a:extLst>
            <a:ext uri="{909E8E84-426E-40DD-AFC4-6F175D3DCCD1}">
              <a14:hiddenFill xmlns:a14="http://schemas.microsoft.com/office/drawing/2010/main">
                <a:solidFill>
                  <a:srgbClr val="FFFFFF"/>
                </a:solidFill>
              </a14:hiddenFill>
            </a:ext>
          </a:extLst>
        </p:spPr>
      </p:pic>
      <p:grpSp>
        <p:nvGrpSpPr>
          <p:cNvPr id="7" name="8 Grupo"/>
          <p:cNvGrpSpPr/>
          <p:nvPr/>
        </p:nvGrpSpPr>
        <p:grpSpPr>
          <a:xfrm>
            <a:off x="0" y="6442181"/>
            <a:ext cx="9144000" cy="288032"/>
            <a:chOff x="0" y="6569968"/>
            <a:chExt cx="9144000" cy="288032"/>
          </a:xfrm>
        </p:grpSpPr>
        <p:sp>
          <p:nvSpPr>
            <p:cNvPr id="8" name="11 Rectángulo"/>
            <p:cNvSpPr/>
            <p:nvPr/>
          </p:nvSpPr>
          <p:spPr>
            <a:xfrm>
              <a:off x="0" y="6569969"/>
              <a:ext cx="6228184" cy="28803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s-PE" sz="1200" dirty="0">
                  <a:solidFill>
                    <a:schemeClr val="bg1"/>
                  </a:solidFill>
                </a:rPr>
                <a:t>© </a:t>
              </a:r>
              <a:r>
                <a:rPr lang="es-PE" sz="1200" dirty="0" smtClean="0">
                  <a:solidFill>
                    <a:schemeClr val="bg1"/>
                  </a:solidFill>
                </a:rPr>
                <a:t>OTIC </a:t>
              </a:r>
              <a:r>
                <a:rPr lang="es-PE" sz="1200" dirty="0">
                  <a:solidFill>
                    <a:schemeClr val="bg1"/>
                  </a:solidFill>
                </a:rPr>
                <a:t>- Ministerio de Educación </a:t>
              </a:r>
              <a:r>
                <a:rPr lang="es-PE" sz="1200" dirty="0" smtClean="0">
                  <a:solidFill>
                    <a:schemeClr val="bg1"/>
                  </a:solidFill>
                </a:rPr>
                <a:t>2015</a:t>
              </a:r>
              <a:endParaRPr lang="es-PE" sz="1200" dirty="0">
                <a:solidFill>
                  <a:schemeClr val="bg1"/>
                </a:solidFill>
              </a:endParaRPr>
            </a:p>
          </p:txBody>
        </p:sp>
        <p:sp>
          <p:nvSpPr>
            <p:cNvPr id="9" name="12 Rectángulo"/>
            <p:cNvSpPr/>
            <p:nvPr/>
          </p:nvSpPr>
          <p:spPr>
            <a:xfrm>
              <a:off x="6228184" y="6569968"/>
              <a:ext cx="2915816" cy="28803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s-PE" sz="1200" dirty="0" smtClean="0"/>
                <a:t> Diapositiva 11</a:t>
              </a:r>
              <a:endParaRPr lang="es-PE" sz="1200" dirty="0"/>
            </a:p>
          </p:txBody>
        </p:sp>
      </p:grpSp>
    </p:spTree>
    <p:extLst>
      <p:ext uri="{BB962C8B-B14F-4D97-AF65-F5344CB8AC3E}">
        <p14:creationId xmlns:p14="http://schemas.microsoft.com/office/powerpoint/2010/main" val="26439707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4 Rectángulo"/>
          <p:cNvSpPr/>
          <p:nvPr/>
        </p:nvSpPr>
        <p:spPr>
          <a:xfrm>
            <a:off x="-19844" y="4293096"/>
            <a:ext cx="9180512" cy="9361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7" name="1 Rectángulo"/>
          <p:cNvSpPr/>
          <p:nvPr/>
        </p:nvSpPr>
        <p:spPr>
          <a:xfrm>
            <a:off x="-19844" y="0"/>
            <a:ext cx="9180512" cy="42930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8" name="Picture 2" descr="http://www.respiravida.pe/wp-content/uploads/2012/10/MINEDU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7570" y="5805264"/>
            <a:ext cx="3325594" cy="857411"/>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2375756" y="4419110"/>
            <a:ext cx="4392488" cy="6840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S" dirty="0" smtClean="0">
                <a:solidFill>
                  <a:prstClr val="white"/>
                </a:solidFill>
                <a:latin typeface="Verdana" pitchFamily="34" charset="0"/>
                <a:ea typeface="Verdana" pitchFamily="34" charset="0"/>
                <a:cs typeface="Verdana" pitchFamily="34" charset="0"/>
              </a:rPr>
              <a:t>Fin de la Presentación</a:t>
            </a:r>
          </a:p>
          <a:p>
            <a:pPr algn="ctr"/>
            <a:r>
              <a:rPr lang="es-ES" sz="2400" dirty="0" smtClean="0">
                <a:solidFill>
                  <a:prstClr val="white"/>
                </a:solidFill>
                <a:latin typeface="Verdana" pitchFamily="34" charset="0"/>
                <a:ea typeface="Verdana" pitchFamily="34" charset="0"/>
                <a:cs typeface="Verdana" pitchFamily="34" charset="0"/>
              </a:rPr>
              <a:t>Gracias</a:t>
            </a:r>
            <a:endParaRPr lang="es-ES" dirty="0" smtClean="0">
              <a:solidFill>
                <a:prstClr val="white"/>
              </a:solidFill>
              <a:latin typeface="Verdana" pitchFamily="34" charset="0"/>
              <a:ea typeface="Verdana" pitchFamily="34" charset="0"/>
              <a:cs typeface="Verdana" pitchFamily="34" charset="0"/>
            </a:endParaRPr>
          </a:p>
        </p:txBody>
      </p:sp>
      <p:pic>
        <p:nvPicPr>
          <p:cNvPr id="1026" name="Picture 2" descr="http://www.respiravida.pe/wp-content/uploads/2012/10/MINEDU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5805264"/>
            <a:ext cx="3312368" cy="857411"/>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1763688" y="3913311"/>
            <a:ext cx="5616624" cy="307777"/>
          </a:xfrm>
          <a:prstGeom prst="rect">
            <a:avLst/>
          </a:prstGeom>
          <a:noFill/>
        </p:spPr>
        <p:txBody>
          <a:bodyPr wrap="square" rtlCol="0">
            <a:spAutoFit/>
          </a:bodyPr>
          <a:lstStyle/>
          <a:p>
            <a:pPr algn="ctr"/>
            <a:r>
              <a:rPr lang="es-PE" sz="1400" b="1" dirty="0">
                <a:solidFill>
                  <a:prstClr val="white"/>
                </a:solidFill>
              </a:rPr>
              <a:t>© </a:t>
            </a:r>
            <a:r>
              <a:rPr lang="es-PE" sz="1400" b="1" dirty="0" smtClean="0">
                <a:solidFill>
                  <a:prstClr val="white"/>
                </a:solidFill>
              </a:rPr>
              <a:t>OTIC </a:t>
            </a:r>
            <a:r>
              <a:rPr lang="es-PE" sz="1400" b="1" dirty="0">
                <a:solidFill>
                  <a:prstClr val="white"/>
                </a:solidFill>
              </a:rPr>
              <a:t>- Ministerio de Educación </a:t>
            </a:r>
            <a:r>
              <a:rPr lang="es-PE" sz="1400" b="1" dirty="0" smtClean="0">
                <a:solidFill>
                  <a:prstClr val="white"/>
                </a:solidFill>
              </a:rPr>
              <a:t>2015</a:t>
            </a:r>
            <a:endParaRPr lang="es-PE" sz="1400" dirty="0">
              <a:solidFill>
                <a:prstClr val="white"/>
              </a:solidFill>
            </a:endParaRPr>
          </a:p>
        </p:txBody>
      </p:sp>
    </p:spTree>
    <p:extLst>
      <p:ext uri="{BB962C8B-B14F-4D97-AF65-F5344CB8AC3E}">
        <p14:creationId xmlns:p14="http://schemas.microsoft.com/office/powerpoint/2010/main" val="121486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90066"/>
          </a:xfrm>
        </p:spPr>
        <p:txBody>
          <a:bodyPr>
            <a:normAutofit/>
          </a:bodyPr>
          <a:lstStyle/>
          <a:p>
            <a:r>
              <a:rPr lang="es-PE" sz="2000" b="1" dirty="0" smtClean="0">
                <a:latin typeface="+mn-lt"/>
              </a:rPr>
              <a:t>RED LAN </a:t>
            </a:r>
            <a:endParaRPr lang="es-PE" sz="2000" b="1" dirty="0">
              <a:latin typeface="+mn-lt"/>
            </a:endParaRPr>
          </a:p>
        </p:txBody>
      </p:sp>
      <p:sp>
        <p:nvSpPr>
          <p:cNvPr id="3" name="2 Marcador de contenido"/>
          <p:cNvSpPr>
            <a:spLocks noGrp="1"/>
          </p:cNvSpPr>
          <p:nvPr>
            <p:ph idx="1"/>
          </p:nvPr>
        </p:nvSpPr>
        <p:spPr>
          <a:xfrm>
            <a:off x="457200" y="908720"/>
            <a:ext cx="8229600" cy="5217443"/>
          </a:xfrm>
        </p:spPr>
        <p:txBody>
          <a:bodyPr>
            <a:normAutofit/>
          </a:bodyPr>
          <a:lstStyle/>
          <a:p>
            <a:pPr marL="0" indent="0" algn="just">
              <a:buNone/>
            </a:pPr>
            <a:r>
              <a:rPr lang="es-PE" sz="1800" b="1" dirty="0" smtClean="0"/>
              <a:t>LAN (Local Área Network) como su nombre lo indica estas son redes de área local, las cuales conectan dispositivos en una única oficina, aula, o edificio, una LAN puede ser constituida por mínimo dos computadores y una impresora.</a:t>
            </a:r>
            <a:endParaRPr lang="es-PE" sz="18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889" y="1844824"/>
            <a:ext cx="8599591" cy="4540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8 Grupo"/>
          <p:cNvGrpSpPr/>
          <p:nvPr/>
        </p:nvGrpSpPr>
        <p:grpSpPr>
          <a:xfrm>
            <a:off x="0" y="6442181"/>
            <a:ext cx="9144000" cy="288032"/>
            <a:chOff x="0" y="6569968"/>
            <a:chExt cx="9144000" cy="288032"/>
          </a:xfrm>
        </p:grpSpPr>
        <p:sp>
          <p:nvSpPr>
            <p:cNvPr id="6" name="11 Rectángulo"/>
            <p:cNvSpPr/>
            <p:nvPr/>
          </p:nvSpPr>
          <p:spPr>
            <a:xfrm>
              <a:off x="0" y="6569969"/>
              <a:ext cx="6228184" cy="28803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s-PE" sz="1200" dirty="0">
                  <a:solidFill>
                    <a:schemeClr val="bg1"/>
                  </a:solidFill>
                </a:rPr>
                <a:t>© </a:t>
              </a:r>
              <a:r>
                <a:rPr lang="es-PE" sz="1200" dirty="0" smtClean="0">
                  <a:solidFill>
                    <a:schemeClr val="bg1"/>
                  </a:solidFill>
                </a:rPr>
                <a:t>OTIC </a:t>
              </a:r>
              <a:r>
                <a:rPr lang="es-PE" sz="1200" dirty="0">
                  <a:solidFill>
                    <a:schemeClr val="bg1"/>
                  </a:solidFill>
                </a:rPr>
                <a:t>- Ministerio de Educación </a:t>
              </a:r>
              <a:r>
                <a:rPr lang="es-PE" sz="1200" dirty="0" smtClean="0">
                  <a:solidFill>
                    <a:schemeClr val="bg1"/>
                  </a:solidFill>
                </a:rPr>
                <a:t>2015</a:t>
              </a:r>
              <a:endParaRPr lang="es-PE" sz="1200" dirty="0">
                <a:solidFill>
                  <a:schemeClr val="bg1"/>
                </a:solidFill>
              </a:endParaRPr>
            </a:p>
          </p:txBody>
        </p:sp>
        <p:sp>
          <p:nvSpPr>
            <p:cNvPr id="7" name="12 Rectángulo"/>
            <p:cNvSpPr/>
            <p:nvPr/>
          </p:nvSpPr>
          <p:spPr>
            <a:xfrm>
              <a:off x="6228184" y="6569968"/>
              <a:ext cx="2915816" cy="28803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s-PE" sz="1200" dirty="0" smtClean="0"/>
                <a:t> Diapositiva </a:t>
              </a:r>
              <a:fld id="{3E3385F2-F747-4E94-9185-2693003FB81A}" type="slidenum">
                <a:rPr lang="es-PE" sz="1200" smtClean="0"/>
                <a:pPr algn="r"/>
                <a:t>2</a:t>
              </a:fld>
              <a:endParaRPr lang="es-PE" sz="1200" dirty="0"/>
            </a:p>
          </p:txBody>
        </p:sp>
      </p:grpSp>
    </p:spTree>
    <p:extLst>
      <p:ext uri="{BB962C8B-B14F-4D97-AF65-F5344CB8AC3E}">
        <p14:creationId xmlns:p14="http://schemas.microsoft.com/office/powerpoint/2010/main" val="1463177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90066"/>
          </a:xfrm>
        </p:spPr>
        <p:txBody>
          <a:bodyPr>
            <a:normAutofit/>
          </a:bodyPr>
          <a:lstStyle/>
          <a:p>
            <a:r>
              <a:rPr lang="es-PE" sz="2000" b="1" dirty="0" smtClean="0">
                <a:latin typeface="+mn-lt"/>
              </a:rPr>
              <a:t>IMPLEMENTACIÓN DE UNA RED LAN EN EL AIP O CRT</a:t>
            </a:r>
            <a:endParaRPr lang="es-PE" sz="2000" b="1" dirty="0">
              <a:latin typeface="+mn-lt"/>
            </a:endParaRPr>
          </a:p>
        </p:txBody>
      </p:sp>
      <p:sp>
        <p:nvSpPr>
          <p:cNvPr id="3" name="2 Marcador de contenido"/>
          <p:cNvSpPr>
            <a:spLocks noGrp="1"/>
          </p:cNvSpPr>
          <p:nvPr>
            <p:ph idx="1"/>
          </p:nvPr>
        </p:nvSpPr>
        <p:spPr>
          <a:xfrm>
            <a:off x="457200" y="908720"/>
            <a:ext cx="8229600" cy="5217443"/>
          </a:xfrm>
        </p:spPr>
        <p:txBody>
          <a:bodyPr>
            <a:normAutofit/>
          </a:bodyPr>
          <a:lstStyle/>
          <a:p>
            <a:pPr algn="just">
              <a:buFont typeface="+mj-lt"/>
              <a:buAutoNum type="arabicPeriod"/>
            </a:pPr>
            <a:r>
              <a:rPr lang="es-PE" sz="1800" dirty="0" smtClean="0"/>
              <a:t>Para implementar una red LAN en el CRT o AIP, contar con los siguientes equipos</a:t>
            </a:r>
            <a:endParaRPr lang="es-PE" sz="1800" dirty="0"/>
          </a:p>
        </p:txBody>
      </p:sp>
      <p:sp>
        <p:nvSpPr>
          <p:cNvPr id="4" name="AutoShape 11" descr="data:image/jpeg;base64,/9j/4AAQSkZJRgABAQAAAQABAAD/2wCEAAkGBw8PDw0MDQ8NDQ0NDw0NDQ0NDQ8NDw8NFBEWFhQRFBQYHCggGBomHBQUITEhJSksLi4uFx8zODMsNygtLisBCgoKDg0OFBAQFywkHCQsLCwsLCwsLCwsLCwsLCwsLCwsLCwsLCwsLCwsLCwsLCwsLCwsLCwsLCwsLCwsLCwsLP/AABEIAMkA+wMBEQACEQEDEQH/xAAbAAEAAgMBAQAAAAAAAAAAAAABAAIFBgcDBP/EAEEQAAICAQEFBAYHBQYHAAAAAAABAgMRBAUGEiExQVFhcQcTIoGRoSMyQlJisdEUcsHh8DM0U3OCskNEg5KT0uL/xAAaAQEBAAMBAQAAAAAAAAAAAAAAAQMEBQIG/8QANhEBAAIBAgQCCQIFBAMAAAAAAAECAwQREiExQQVREyIyYXGBkbHRoeEUI0LB8DM0kvEVQ1L/2gAMAwEAAhEDEQA/AOtI1N2UoC2AhQFiiAICAgICNxAIBAECYAmCiEABCgAmAAAAMADACAYFWBVgDAqNx6JHlVkioUgLAOChwA4AgCAgIEAgEAgCBAACFEIACFBgIAJgCoUEABVgDQFWAYIPRIKsghwAgKRQgOAECAICBChwBCCYKJgCAQAAgABCAAgQFABVhQyAYFWBVgAHoiCyAUgFFFsAIEAQIAgJRAECBEAgEAMBUAgABAAiAKAIyoqAMKGQVYAwKgeiIqyCFFFgEBAgCBAEocAQIgCBAIBAIAAQACoAAAQEVCoqwBhQBVkAwKgehBZAKKEgShAQECFCEIEAQIBAIBAIAAQAAgAFAQEAAMoGABVWiAYFcAeiILIBQCAlCAgQBRUIEAQIBAECAQCAAEAAACAVYVAAiBgDKKgDIoYFSD0QCgLAICUQBASoQECAIEAgEKIBCCFEIACAAAwAAYARUYRUAKBkFWFAF0QWQCgEoQEBCIAlCAgQDHbU27pNL/eL665deDPFY/KCyzPh02XN7FZn/PNjvlpT2paxrfSLWs/s+mssX+JfKNEP4v8AI6OPwi//ALLxHw5tW2ur/TXf9Gt6/wBJ2pWcT0lK/BB2P4t4+RuV8K09famZ/RgnWZZ6RDFP0naxv2b5y/doq/8AUyR4fpf/AJ/WXn+Jzef2e9HpP1yfNymvx6eP8EiT4bpp6RP1k/i8sd4Z3ZvpTzhX0wfe48VT+Esr5mtk8Hr/AEW+rLXXT/VDcNlb2aPU4jGz1U5dIXYhl+Euj+Jzc2gzYucxvHnDbx6ml+7OmmzgCAAAAAAAQDAqwBgDCqgXRBZAKAShAQEIQIUOQMNvBvLptDH6aTlbJZhRXiVkvHHYvFmzptJl1E7Ujl59mHLnpij1pc52/v1qrk1xrRUPP0dUs2yX4p9fhg72n8Mw4udvWn39Po5uTV3v7PKP1ahPX2Sk46aluT5u2zm/3nnp5m9F4tyr093Rh4Nuc/u8b9Nn2tXqJ2S+5W+S8M/oXbaE3UrdUeVWnUn3yzORjtmx06zD3FL26PqgtU1iFGF/lmC3iOGO73GmvPZ7w0mvfSlPzUEY/wDyWLze/wCFurfTrYLNmlljvUG1j3HuviGKf6nmdNfyfPXtRLk4yr78PK+DNiuelu7HOOYbZuzvzdp3GDl+0afknVJ+3Ffgb6eXQ1dToMWeN68rMuLU3x8p5w6lsfbum1keLT2KUksyrfs2R84vn7+h8/n02XDO14/Dp48tMnsyyRrsgAABgAAQAAwKgDCggugFFCAgICEJQgDZBo29++3qnLSaFxlesq294cKcdUuxyXwXj0OvofDZy/zMvKvl3n9mjqdXwerTr9nNJ3TtlZOMnOWeK/V3SfCm+1yfPPcur7EdzJlphiKRHwrHVz647ZJmZn4zKkNPXH6Sxyx2SkvpbH+GP2F8/HsPEY7W55f+PaPj5/Z6m9a8qfXv8vJ66bR6nUvg09clDPJJYXvZg1Gvx4uUc5ZMemtfnPKGx7N9G18/aunw57EufxZyMuvy377N6mmpXs2TRejmmCXE7Jf9Rx/I05tMs+zJV7l6eP2Ze+2bJvJstLdKr7Ka/wBUhvJs+a3dycOdbsX7s2/kybrs17bO7ld2VdUuP/GqXqrV545P3nquSa9JSab9Wg7a3fv0rc4fT0r7UVw2RXiv0N/Drr1682vk08T0fNs3bM65RnGcozg8xlFuFkfgdimemSu1o3iWjbHas7x1dZ3S3/jYoU62STeFDVJYi32KxfZfj08jm6vwzbe+Hp5fhtYdX0rk+rf0zjN5CKAAAIBgDAGUVZFAF0QKAsUQBAQhArKQGh7+71uvOh0ssXTX09sX/ZQa+qn2Sa+C80dbw3Q+ln0mT2Y/X9mlq9RwRwV6/Zz7R6H1lcrrJOjQ1vE7ft3zX2K/16LxfTqa3W+jmMePneekeTUwabj3tblVW/UcahwwUKotrTaaPTPbOX3pd7Zk0+n9BE3yTvees+Xuhjy5ZyTw0j1e0f3bduruNK/Go1mcPmovu7jk6zxCckzWnKG7g00Vje3V0rQbMpoio1QjFLw5nMbmz7UiKcEEwANFFXEK8L9NCaxOKfu5/Eg17au7uU5Vc/wy/ULu5pvduxlO2uHBbDLaSxxL9Td0uo4J4bdGDNj4o3jq0rT6yVUsS5J8svo/B+J3a3mm3k51qxZ1b0f758PBpNTLNMmoU2yfOqT6Qk/uvsfYaWv0MXicuOOfePP3s2n1E1mKX6dnT0zgukhAAAAQDAGUVZABVyBAsUQBASoJSwQa7vZt1aTTzuWHPlCqP3rZdF5dW/BGfS4Jz5YpHz+DHmyRjpNnLdj7MerssndOSorfrdbc3iUuJtqtP70mn5L3H0et1VdJiitOvb8uXp8M57zNund8m2dp/tVqjFKvTU4hTVHlCEFyXL+uhq+EaeZm2e/Oe35Z9dl4YjFVtvo+3e/aLP2u1fRw5Vp9yPHieqmZ9HX5ppMPLjl1WEUkklhLkkuxHGdBdECFQCBECoANAecokGN2ps6FsHxRT/rsKOHb47EjTqZ1Y+jtTlHzPovDcnpcfBbs5mrrwXi0PijopVaevWVpyp/sdVDr6uxcuP8Adlyfg38PeLN6HNOG/wAp84eLY4yUi8fN1X0d7y+uhHRXzzZGOdPZJ87KkvqN/ej80aHiWj4J9LSOU9fdP7tnSZt44LdezeUzjt5AAAAGAMgqwAKuQKAShCECNlHwbR1ca4ylOUYQisylJqMUu9tk2mZ2iOZvERvLlu+u2IaizFco2afTLKcWnGy+Sy34pLC97Po/CtLOKs3tG1p/SP3crWZoyTEVnlDworshs6jTrlbq5y1Fvfib9jP+hQOTr8npNRbyjk39NTgxw17SUcVihH7dnAvLi4V+R9LgiMOlj3Ru5GX+Zmn4u97A0Ko09VUVjEVnzPlMl5tabT3dmtdoiIZRGN7JBAIBCiEEKIQVYHnYuTA5X6UNMuGi5dY2cDfgzq+E32yzDV1td6btd3YtcZ2wcVOm2LjbCSzGSa6NfE2vGa7XpaOv4a+hnetofFr4T2fdCFUpRr4/W6S7L4o80+DP3o9PFYNjR6iufHNb9ekwx58U47b1da3Y3x0+qqr9bbVTqcqudU5xhxz7HDPVP5HG1ehvhvPDG9fP3e9u4dTW8RvO0toyaDaAAQDAGBUACrogUAlCEIHlZYByH0l7wO+x6KhO2miWdR6u3hlK1fZXeo+fXyOz4bpuGPTWj4flz9Xm3ngiWmrUR9VLh47UsqcZPFkI+KfPkdji7w0Jrz5ul6Kp2wovsioOVMZuHZF8K5I+UvERktETvG7uVmZrEzDSt2Gv2nSZ6O6Cf/d/M+sz/wC1tt5ONT/Wjfzd/o+rHyR8hLtQ9iKgCBAIBAIAAQDyufJgc39JnPSx/wA+vHzOh4X/ALiGtrP9KWD3C0atsvz9mMFh9HnPI3/GbexHxa2gj2mQ3g2MpV2UWR44PLqfRxsSeFnsficfFkmlotDetWLRMS5bXdLPBZmLi3D1fNNyj1b8D6KmTi59nIvTbfzdT3A9IKfDodfPnH2a9S88Me6ux9/4viczWaKJ3vij4x+Pw3NPqdtq3+UuoKWTkOggAAMCrIAKsiCyCEoQPOyeCK0zfneB6er1dTS1F2Y1vrwR7bMfl4+Rt6LTenyc+kdWvqc3oqcurj2FCSsuivZf94qyv/IuuPij6SIivVyN+LlE/J9Wl0i1GqqrcGlKSl66qWVPTrnKMvdy96MOpy+ipa3SezJhrxWivbu6x6ni4ZriS4Wv5HzUOu5VCTpusiuUqLm4+cZZX8D7DTTGTBWJ7w4uaJrefdLv+w9dG/T03x6WQjLyyuh8nmxzjvak9pdmlotWLR3ZJGJ7IEAgCBAACAQD5tZPEWRXMPSVflaWhPnKc7XHtxFYT+MvkdnwbHvktfbpDR19vVir39F+nzDUWNcpWcMX3qK/mx4xeJzVr5QmhrtSZ97Z9o6TlOOE8p4T6M5DehyHerYUuOd1fs2rKmvDvXibmm1M4527MGbDFubWaFmLjjEItJRzzbXVvwz+R2sdotHLo5l4mJ59XQ9w9+JaZw0mqcp6aTShLnKVLfd3x8OzsNTWaOMkcdeU/dm0+omk8Nun2depujOKnCSlGSTjKLymu9M4cw6i5FAAyAAsiKsghKCUgMZtHVqEZSk+GMU233JE6zsvRxreDaUrtTOy5OOfZhHOeCCfKL7u8+k0Na48UR59/NxtTab5J9z5ZQWMm77mszu4+xUpO5RaVjxCOfZjHPNpdibXyOL4jm3t6Os8o+7paSk7cc9Z+zqMtGlWkl05nMbrj2/mz5afUyvivYt5S8J9j96/I7vheo9Wcc9ujn6vHz4m4+izbseB6KyaTlJz06l2prMoJ9+cvHiefFdPMzGascu66PLtHBPydKizhugsAgQCAQCAQAYGJ2xqoVwlOclGEE5Tk+iiurLFZtMVjrJMxEby4ztXXT1eonqMPNjVWmrfVQ6R/Nt+LPrNNhrpcG0/GXFy3nNk3j5Oqbm7MWn0tcPDm+99rPmc+WcuS157urjpwVisMxfRxJrt7DDLLDUd4dk8ac4rE49cLqSF2cy27sdpyuqTUlznBdve14m7ptTOKfc182GLx72IddkFVdjEZc4SXNccex+XcdSuopl3rDQtitj2mW8bj76TpslVc09PPH0ay3CfJNw7l1bRoarS1rETVsYNRMzMWddptjOMZwalGSymujRzdm9C5FBBUbC6IpRUOQPl1NuCSrR99tr+rrlCPelJ9nG+cY58OuPI2dHhjJeN2HUZJpTl1a/sTdudlEto31qdOZcUW8TdMec5wXbz5Z7MNnXy5oi3BHX/ADZoY8PLinmwuz9m+vss9U3DTpxxF5l1f1U/LL9xcmqnDWInnP8AnN5rgjJafJ1XdXZqjFTawkkoruj3HEtO87y6URs2ZxPL1DV98NhR1FUotdj6LnjvXiup6xZJx3i0F6xaNpcfsps0dvqptrDUq7Itro+Ukz6jTamuan3cjLhmkuq7nb8Ru4NNrZRhfyjXe8KFvhL7svkzl63w2ab3xc6+Xl+za0+q4vVv1+7e0zkN4gQBAgABAPl1+shTXK22UYQgm5Sk8JItazaYisbyTMRG8uR71bxS1rajxV6KDyk+UrpLpKS7u6Pvfh9JodDGD17+39nK1GpnJ6ten3fRuRsOV9q1M4tR/wCEn9mH3veavies4v5VJ+LLpcG3ry6tXWopRXRLBxW+kkRXx63T8SyuqIrSN4NkdbYL96Pd4liSYadq9BKKm6/aqs520tZTl9+PdL8+0yVttMTDzPONp6Pl2Lp402zbcnTbCcFZHlKqXZLHyZt5dTx444usfq1qaea35dJ/R0bcTUupOiy2ViajwZa4INZ6dvPK59ORo5b13hsUrOzdMnl6QigCyIqwRSyeEFYrWW4828RXfIx2l6hg9dsWV1TulS7oxdkJQjznLMlnC7O5vswzHT0t5iaztXf7f2ZLTjx1neu9tunbmpv5ZnSw02hxGLdVFsYpJxpfSqLXXMks/wA2dTT6ikZfWn/toZaWtT1WP3e2RwRqoSy/rSa731/ryPGXLOS02XHThjZ0PS0qEVFcsGJlfRg8qpZWmsMK0ne3deNsW3HMebTiucJd68DLhy2xW3rLxekXjaXL9dortJJxnHjqfSSWU0fQ6XX1vtEztLm5tNNfg2fdffq+jFfGr6VhKm6TUoruhPqvJ5PWo0OHNzjlPnH4ecWoyY+U84dC2dvvorcKyctNPtjeuGPumvZ+Zx8vhuenSOKPd+Ordpq8duvL4tgo1Ndi4q5wsT6OE4zXyNK1LVna0bNiJiej1PKoB46nV11JytsrriusrJxgvmeq0tblWN0mYjrLVdsb/wCkqTjp+LWW9iqTVefGx/wydHB4Vmvzv6se/r9Grk1mOvKvOfd+XPtvbdu1UlPWT9lPNekq5RT7OXa/FnZwabFp49Tr5y0MmW+WfW+j7d3d27tbONl0eCmP1KsYjjvZz9X4jERNMU/GWzg00+1f6Oq7O0MKIKEF5vvOJM+boRD6yPQZB5yQGP12kUk2l5oDSdr7Ndcm4puL59zT7vEm67ME9KlJ2wx1xOGMZ93YxNuxFWR0G0o1yVEcPjilCMuUl/8AOcmpm083jfs2KZop8W07s7YnLOn1CfFF4hZjlJN8omalu3Zgtz5tkTMrygFkRS2B8t8uw8yNd23OyHtuSjWuHgabTUu2WfkY7bvdeqbK2hKn2oz4Eo5nCyXFXYurnFrtPVJ9FX1ebze3HPN46u9ai2V6hGEFyrjHHObWJTfe+vxYjrM7bbpPTZsGw9BwR45L2pGWHjZl0VVgpaApKGfFAYLau7dVylwpRcusJLMH7uwsI57tzcCcW5Upwfd9aPua5o3MOuyY+s7sOTT0s1i/Q67TcnGzhXbhzj8jp4/E6W9pqX0kx0fNDa9kX0ipd8Vwy+XM3a6nFeOrXnDer7qt69VFYjbqY+C1FyX+49cOnt1rH0hN8sd5+sizejUy+tdqZeD1NzX+4sUwR0rH0hJnJPefrL5HtGU5fU45dmczl+onU4qR12IxXt2ZnZm7+0dU1wVyqg/tSXAsfmaObxTHX2ecs9NHaevJvu7vo9qoas1D9bZ159Ezk59ZlzdZ5eTdx4K06Q3amiMEowSil2JGpuz7PQioBVgDIPOSAx+t0SmnyTT6okq1XaWx+GWUmu6SXNeDPEvUS+evR2cM6+CNsZYxLhUZx55w393PMkcpLRuzm7+y5w9u1qU0ks4xheH6ljnPJ4bAzIJkg9EFEmQeVlSl4MmwxO09BOXVKUPivejxaHqJYVbvT5qmXBl8oz9quL7ZJd/gIjzJZnZGxFXwxwlCHTp7Un1bPURMzzeejYYrsMryuRSUIEAmABwKj57dBXL60Iv3AY7U7raO369NcvOEWB8MtwdnP/l6/dFr+J6i9o7vPDHkvVuJs2PP9mrfms/mXjt5ycMeTLaTYumq/s6a4fuwSPC7PujBLokvJDddiQQKgAQAAwKsCjiBWVSfKSTJsPJaRJ8uncThXd6tY5HpFWiAAsRSAqJRZRCBUx7FgbD0RQgICBAEogCBAIBAIBAIAAQgAAAAABgABkCZApIgqAEFkFIFkUWQQgICUQBAQIAgQogEASAAgEAhQEABAAAAGBUAZFDAqwKsIAqyILIBRRZAKCEBAShAgECkIgVCogCQBRAIQQAAAIAABAMoqRQwACrIKtgVAugLICxQoBCEoQEKQiAIVAIUJBCiAQCAAEIACAAAwAIGwoAqQDAqwKsAG4uiCyAQLIoUAoIUBApASiALAgEAgEAhRCCAAEAgAQBQBFWFBAADAqwKsKqQ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dirty="0"/>
          </a:p>
        </p:txBody>
      </p:sp>
      <p:pic>
        <p:nvPicPr>
          <p:cNvPr id="2072" name="Picture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482694"/>
            <a:ext cx="6768752" cy="4803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8 Grupo"/>
          <p:cNvGrpSpPr/>
          <p:nvPr/>
        </p:nvGrpSpPr>
        <p:grpSpPr>
          <a:xfrm>
            <a:off x="0" y="6442181"/>
            <a:ext cx="9144000" cy="288032"/>
            <a:chOff x="0" y="6569968"/>
            <a:chExt cx="9144000" cy="288032"/>
          </a:xfrm>
        </p:grpSpPr>
        <p:sp>
          <p:nvSpPr>
            <p:cNvPr id="7" name="11 Rectángulo"/>
            <p:cNvSpPr/>
            <p:nvPr/>
          </p:nvSpPr>
          <p:spPr>
            <a:xfrm>
              <a:off x="0" y="6569969"/>
              <a:ext cx="6228184" cy="28803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s-PE" sz="1200" dirty="0">
                  <a:solidFill>
                    <a:schemeClr val="bg1"/>
                  </a:solidFill>
                </a:rPr>
                <a:t>© </a:t>
              </a:r>
              <a:r>
                <a:rPr lang="es-PE" sz="1200" dirty="0" smtClean="0">
                  <a:solidFill>
                    <a:schemeClr val="bg1"/>
                  </a:solidFill>
                </a:rPr>
                <a:t>OTIC </a:t>
              </a:r>
              <a:r>
                <a:rPr lang="es-PE" sz="1200" dirty="0">
                  <a:solidFill>
                    <a:schemeClr val="bg1"/>
                  </a:solidFill>
                </a:rPr>
                <a:t>- Ministerio de Educación </a:t>
              </a:r>
              <a:r>
                <a:rPr lang="es-PE" sz="1200" dirty="0" smtClean="0">
                  <a:solidFill>
                    <a:schemeClr val="bg1"/>
                  </a:solidFill>
                </a:rPr>
                <a:t>2015</a:t>
              </a:r>
              <a:endParaRPr lang="es-PE" sz="1200" dirty="0">
                <a:solidFill>
                  <a:schemeClr val="bg1"/>
                </a:solidFill>
              </a:endParaRPr>
            </a:p>
          </p:txBody>
        </p:sp>
        <p:sp>
          <p:nvSpPr>
            <p:cNvPr id="8" name="12 Rectángulo"/>
            <p:cNvSpPr/>
            <p:nvPr/>
          </p:nvSpPr>
          <p:spPr>
            <a:xfrm>
              <a:off x="6228184" y="6569968"/>
              <a:ext cx="2915816" cy="28803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s-PE" sz="1200" dirty="0" smtClean="0"/>
                <a:t> Diapositiva 3</a:t>
              </a:r>
              <a:endParaRPr lang="es-PE" sz="1200" dirty="0"/>
            </a:p>
          </p:txBody>
        </p:sp>
      </p:grpSp>
    </p:spTree>
    <p:extLst>
      <p:ext uri="{BB962C8B-B14F-4D97-AF65-F5344CB8AC3E}">
        <p14:creationId xmlns:p14="http://schemas.microsoft.com/office/powerpoint/2010/main" val="33720669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90066"/>
          </a:xfrm>
        </p:spPr>
        <p:txBody>
          <a:bodyPr>
            <a:normAutofit/>
          </a:bodyPr>
          <a:lstStyle/>
          <a:p>
            <a:r>
              <a:rPr lang="es-PE" sz="2000" b="1" dirty="0" smtClean="0">
                <a:latin typeface="+mn-lt"/>
              </a:rPr>
              <a:t>IMPLEMENTACIÓN DE UNA RED LAN EN EL AIP O CRT</a:t>
            </a:r>
            <a:endParaRPr lang="es-PE" sz="2000" b="1" dirty="0">
              <a:latin typeface="+mn-lt"/>
            </a:endParaRPr>
          </a:p>
        </p:txBody>
      </p:sp>
      <p:sp>
        <p:nvSpPr>
          <p:cNvPr id="3" name="2 Marcador de contenido"/>
          <p:cNvSpPr>
            <a:spLocks noGrp="1"/>
          </p:cNvSpPr>
          <p:nvPr>
            <p:ph idx="1"/>
          </p:nvPr>
        </p:nvSpPr>
        <p:spPr>
          <a:xfrm>
            <a:off x="457200" y="908720"/>
            <a:ext cx="8229600" cy="5760640"/>
          </a:xfrm>
        </p:spPr>
        <p:txBody>
          <a:bodyPr>
            <a:normAutofit/>
          </a:bodyPr>
          <a:lstStyle/>
          <a:p>
            <a:pPr algn="just">
              <a:buFont typeface="+mj-lt"/>
              <a:buAutoNum type="arabicPeriod" startAt="2"/>
            </a:pPr>
            <a:r>
              <a:rPr lang="es-PE" sz="1800" dirty="0" smtClean="0"/>
              <a:t>Conectar el servidor escuela al estabilizador</a:t>
            </a:r>
          </a:p>
          <a:p>
            <a:pPr marL="0" indent="0" algn="just">
              <a:buNone/>
            </a:pPr>
            <a:endParaRPr lang="es-PE" sz="1800" dirty="0"/>
          </a:p>
          <a:p>
            <a:pPr marL="0" indent="0" algn="just">
              <a:buNone/>
            </a:pPr>
            <a:endParaRPr lang="es-PE" sz="1800" dirty="0" smtClean="0"/>
          </a:p>
          <a:p>
            <a:pPr marL="0" indent="0" algn="just">
              <a:buNone/>
            </a:pPr>
            <a:endParaRPr lang="es-PE" sz="1800" dirty="0"/>
          </a:p>
          <a:p>
            <a:pPr marL="0" indent="0" algn="just">
              <a:buNone/>
            </a:pPr>
            <a:endParaRPr lang="es-PE" sz="1800" dirty="0" smtClean="0"/>
          </a:p>
          <a:p>
            <a:pPr marL="0" indent="0" algn="just">
              <a:buNone/>
            </a:pPr>
            <a:endParaRPr lang="es-PE" sz="1800" dirty="0" smtClean="0"/>
          </a:p>
          <a:p>
            <a:pPr marL="0" indent="0" algn="just">
              <a:buNone/>
            </a:pPr>
            <a:endParaRPr lang="es-PE" sz="1800" dirty="0"/>
          </a:p>
          <a:p>
            <a:pPr marL="0" indent="0" algn="just">
              <a:buNone/>
            </a:pPr>
            <a:endParaRPr lang="es-PE" sz="1800" dirty="0" smtClean="0"/>
          </a:p>
          <a:p>
            <a:pPr marL="0" indent="0" algn="just">
              <a:buNone/>
            </a:pPr>
            <a:endParaRPr lang="es-PE" sz="1800" dirty="0"/>
          </a:p>
          <a:p>
            <a:pPr algn="just">
              <a:buFont typeface="+mj-lt"/>
              <a:buAutoNum type="arabicPeriod" startAt="3"/>
            </a:pPr>
            <a:r>
              <a:rPr lang="es-PE" sz="1800" dirty="0" smtClean="0"/>
              <a:t>Encender el servidor escuela</a:t>
            </a:r>
          </a:p>
          <a:p>
            <a:pPr marL="0" indent="0" algn="just">
              <a:buNone/>
            </a:pPr>
            <a:endParaRPr lang="es-PE" sz="1800" dirty="0" smtClean="0"/>
          </a:p>
          <a:p>
            <a:pPr marL="0" indent="0" algn="just">
              <a:buNone/>
            </a:pPr>
            <a:endParaRPr lang="es-PE" sz="1800" dirty="0"/>
          </a:p>
          <a:p>
            <a:pPr marL="0" indent="0" algn="just">
              <a:buNone/>
            </a:pPr>
            <a:endParaRPr lang="es-PE" sz="1800" dirty="0" smtClean="0"/>
          </a:p>
          <a:p>
            <a:pPr marL="0" indent="0" algn="just">
              <a:buNone/>
            </a:pPr>
            <a:endParaRPr lang="es-PE" sz="1800" dirty="0"/>
          </a:p>
          <a:p>
            <a:pPr marL="0" indent="0" algn="just">
              <a:buNone/>
            </a:pPr>
            <a:endParaRPr lang="es-PE" sz="1800" dirty="0" smtClean="0"/>
          </a:p>
          <a:p>
            <a:pPr marL="0" indent="0" algn="just">
              <a:buNone/>
            </a:pPr>
            <a:endParaRPr lang="es-PE" sz="1800" dirty="0"/>
          </a:p>
        </p:txBody>
      </p:sp>
      <p:sp>
        <p:nvSpPr>
          <p:cNvPr id="4" name="AutoShape 11" descr="data:image/jpeg;base64,/9j/4AAQSkZJRgABAQAAAQABAAD/2wCEAAkGBw8PDw0MDQ8NDQ0NDw0NDQ0NDQ8NDw8NFBEWFhQRFBQYHCggGBomHBQUITEhJSksLi4uFx8zODMsNygtLisBCgoKDg0OFBAQFywkHCQsLCwsLCwsLCwsLCwsLCwsLCwsLCwsLCwsLCwsLCwsLCwsLCwsLCwsLCwsLCwsLCwsLP/AABEIAMkA+wMBEQACEQEDEQH/xAAbAAEAAgMBAQAAAAAAAAAAAAABAAIFBgcDBP/EAEEQAAICAQEFBAYHBQYHAAAAAAABAgMRBAUGEiExQVFhcQcTIoGRoSMyQlJisdEUcsHh8DM0U3OCskNEg5KT0uL/xAAaAQEBAAMBAQAAAAAAAAAAAAAAAQMEBQIG/8QANhEBAAIBAgQCCQIFBAMAAAAAAAECAwQREiExQQVREyIyYXGBkbHRoeEUI0LB8DM0kvEVQ1L/2gAMAwEAAhEDEQA/AOtI1N2UoC2AhQFiiAICAgICNxAIBAECYAmCiEABCgAmAAAAMADACAYFWBVgDAqNx6JHlVkioUgLAOChwA4AgCAgIEAgEAgCBAACFEIACFBgIAJgCoUEABVgDQFWAYIPRIKsghwAgKRQgOAECAICBChwBCCYKJgCAQAAgABCAAgQFABVhQyAYFWBVgAHoiCyAUgFFFsAIEAQIAgJRAECBEAgEAMBUAgABAAiAKAIyoqAMKGQVYAwKgeiIqyCFFFgEBAgCBAEocAQIgCBAIBAIAAQACoAAAQEVCoqwBhQBVkAwKgehBZAKKEgShAQECFCEIEAQIBAIBAIAAQAAgAFAQEAAMoGABVWiAYFcAeiILIBQCAlCAgQBRUIEAQIBAECAQCAAEAAACAVYVAAiBgDKKgDIoYFSD0QCgLAICUQBASoQECAIEAgEKIBCCFEIACAAAwAAYARUYRUAKBkFWFAF0QWQCgEoQEBCIAlCAgQDHbU27pNL/eL665deDPFY/KCyzPh02XN7FZn/PNjvlpT2paxrfSLWs/s+mssX+JfKNEP4v8AI6OPwi//ALLxHw5tW2ur/TXf9Gt6/wBJ2pWcT0lK/BB2P4t4+RuV8K09famZ/RgnWZZ6RDFP0naxv2b5y/doq/8AUyR4fpf/AJ/WXn+Jzef2e9HpP1yfNymvx6eP8EiT4bpp6RP1k/i8sd4Z3ZvpTzhX0wfe48VT+Esr5mtk8Hr/AEW+rLXXT/VDcNlb2aPU4jGz1U5dIXYhl+Euj+Jzc2gzYucxvHnDbx6ml+7OmmzgCAAAAAAAQDAqwBgDCqgXRBZAKAShAQEIQIUOQMNvBvLptDH6aTlbJZhRXiVkvHHYvFmzptJl1E7Ujl59mHLnpij1pc52/v1qrk1xrRUPP0dUs2yX4p9fhg72n8Mw4udvWn39Po5uTV3v7PKP1ahPX2Sk46aluT5u2zm/3nnp5m9F4tyr093Rh4Nuc/u8b9Nn2tXqJ2S+5W+S8M/oXbaE3UrdUeVWnUn3yzORjtmx06zD3FL26PqgtU1iFGF/lmC3iOGO73GmvPZ7w0mvfSlPzUEY/wDyWLze/wCFurfTrYLNmlljvUG1j3HuviGKf6nmdNfyfPXtRLk4yr78PK+DNiuelu7HOOYbZuzvzdp3GDl+0afknVJ+3Ffgb6eXQ1dToMWeN68rMuLU3x8p5w6lsfbum1keLT2KUksyrfs2R84vn7+h8/n02XDO14/Dp48tMnsyyRrsgAABgAAQAAwKgDCggugFFCAgICEJQgDZBo29++3qnLSaFxlesq294cKcdUuxyXwXj0OvofDZy/zMvKvl3n9mjqdXwerTr9nNJ3TtlZOMnOWeK/V3SfCm+1yfPPcur7EdzJlphiKRHwrHVz647ZJmZn4zKkNPXH6Sxyx2SkvpbH+GP2F8/HsPEY7W55f+PaPj5/Z6m9a8qfXv8vJ66bR6nUvg09clDPJJYXvZg1Gvx4uUc5ZMemtfnPKGx7N9G18/aunw57EufxZyMuvy377N6mmpXs2TRejmmCXE7Jf9Rx/I05tMs+zJV7l6eP2Ze+2bJvJstLdKr7Ka/wBUhvJs+a3dycOdbsX7s2/kybrs17bO7ld2VdUuP/GqXqrV545P3nquSa9JSab9Wg7a3fv0rc4fT0r7UVw2RXiv0N/Drr1682vk08T0fNs3bM65RnGcozg8xlFuFkfgdimemSu1o3iWjbHas7x1dZ3S3/jYoU62STeFDVJYi32KxfZfj08jm6vwzbe+Hp5fhtYdX0rk+rf0zjN5CKAAAIBgDAGUVZFAF0QKAsUQBAQhArKQGh7+71uvOh0ssXTX09sX/ZQa+qn2Sa+C80dbw3Q+ln0mT2Y/X9mlq9RwRwV6/Zz7R6H1lcrrJOjQ1vE7ft3zX2K/16LxfTqa3W+jmMePneekeTUwabj3tblVW/UcahwwUKotrTaaPTPbOX3pd7Zk0+n9BE3yTvees+Xuhjy5ZyTw0j1e0f3bduruNK/Go1mcPmovu7jk6zxCckzWnKG7g00Vje3V0rQbMpoio1QjFLw5nMbmz7UiKcEEwANFFXEK8L9NCaxOKfu5/Eg17au7uU5Vc/wy/ULu5pvduxlO2uHBbDLaSxxL9Td0uo4J4bdGDNj4o3jq0rT6yVUsS5J8svo/B+J3a3mm3k51qxZ1b0f758PBpNTLNMmoU2yfOqT6Qk/uvsfYaWv0MXicuOOfePP3s2n1E1mKX6dnT0zgukhAAAAQDAGUVZABVyBAsUQBASoJSwQa7vZt1aTTzuWHPlCqP3rZdF5dW/BGfS4Jz5YpHz+DHmyRjpNnLdj7MerssndOSorfrdbc3iUuJtqtP70mn5L3H0et1VdJiitOvb8uXp8M57zNund8m2dp/tVqjFKvTU4hTVHlCEFyXL+uhq+EaeZm2e/Oe35Z9dl4YjFVtvo+3e/aLP2u1fRw5Vp9yPHieqmZ9HX5ppMPLjl1WEUkklhLkkuxHGdBdECFQCBECoANAecokGN2ps6FsHxRT/rsKOHb47EjTqZ1Y+jtTlHzPovDcnpcfBbs5mrrwXi0PijopVaevWVpyp/sdVDr6uxcuP8Adlyfg38PeLN6HNOG/wAp84eLY4yUi8fN1X0d7y+uhHRXzzZGOdPZJ87KkvqN/ej80aHiWj4J9LSOU9fdP7tnSZt44LdezeUzjt5AAAAGAMgqwAKuQKAShCECNlHwbR1ca4ylOUYQisylJqMUu9tk2mZ2iOZvERvLlu+u2IaizFco2afTLKcWnGy+Sy34pLC97Po/CtLOKs3tG1p/SP3crWZoyTEVnlDworshs6jTrlbq5y1Fvfib9jP+hQOTr8npNRbyjk39NTgxw17SUcVihH7dnAvLi4V+R9LgiMOlj3Ru5GX+Zmn4u97A0Ko09VUVjEVnzPlMl5tabT3dmtdoiIZRGN7JBAIBCiEEKIQVYHnYuTA5X6UNMuGi5dY2cDfgzq+E32yzDV1td6btd3YtcZ2wcVOm2LjbCSzGSa6NfE2vGa7XpaOv4a+hnetofFr4T2fdCFUpRr4/W6S7L4o80+DP3o9PFYNjR6iufHNb9ekwx58U47b1da3Y3x0+qqr9bbVTqcqudU5xhxz7HDPVP5HG1ehvhvPDG9fP3e9u4dTW8RvO0toyaDaAAQDAGBUACrogUAlCEIHlZYByH0l7wO+x6KhO2miWdR6u3hlK1fZXeo+fXyOz4bpuGPTWj4flz9Xm3ngiWmrUR9VLh47UsqcZPFkI+KfPkdji7w0Jrz5ul6Kp2wovsioOVMZuHZF8K5I+UvERktETvG7uVmZrEzDSt2Gv2nSZ6O6Cf/d/M+sz/wC1tt5ONT/Wjfzd/o+rHyR8hLtQ9iKgCBAIBAIAAQDyufJgc39JnPSx/wA+vHzOh4X/ALiGtrP9KWD3C0atsvz9mMFh9HnPI3/GbexHxa2gj2mQ3g2MpV2UWR44PLqfRxsSeFnsficfFkmlotDetWLRMS5bXdLPBZmLi3D1fNNyj1b8D6KmTi59nIvTbfzdT3A9IKfDodfPnH2a9S88Me6ux9/4viczWaKJ3vij4x+Pw3NPqdtq3+UuoKWTkOggAAMCrIAKsiCyCEoQPOyeCK0zfneB6er1dTS1F2Y1vrwR7bMfl4+Rt6LTenyc+kdWvqc3oqcurj2FCSsuivZf94qyv/IuuPij6SIivVyN+LlE/J9Wl0i1GqqrcGlKSl66qWVPTrnKMvdy96MOpy+ipa3SezJhrxWivbu6x6ni4ZriS4Wv5HzUOu5VCTpusiuUqLm4+cZZX8D7DTTGTBWJ7w4uaJrefdLv+w9dG/T03x6WQjLyyuh8nmxzjvak9pdmlotWLR3ZJGJ7IEAgCBAACAQD5tZPEWRXMPSVflaWhPnKc7XHtxFYT+MvkdnwbHvktfbpDR19vVir39F+nzDUWNcpWcMX3qK/mx4xeJzVr5QmhrtSZ97Z9o6TlOOE8p4T6M5DehyHerYUuOd1fs2rKmvDvXibmm1M4527MGbDFubWaFmLjjEItJRzzbXVvwz+R2sdotHLo5l4mJ59XQ9w9+JaZw0mqcp6aTShLnKVLfd3x8OzsNTWaOMkcdeU/dm0+omk8Nun2depujOKnCSlGSTjKLymu9M4cw6i5FAAyAAsiKsghKCUgMZtHVqEZSk+GMU233JE6zsvRxreDaUrtTOy5OOfZhHOeCCfKL7u8+k0Na48UR59/NxtTab5J9z5ZQWMm77mszu4+xUpO5RaVjxCOfZjHPNpdibXyOL4jm3t6Os8o+7paSk7cc9Z+zqMtGlWkl05nMbrj2/mz5afUyvivYt5S8J9j96/I7vheo9Wcc9ujn6vHz4m4+izbseB6KyaTlJz06l2prMoJ9+cvHiefFdPMzGascu66PLtHBPydKizhugsAgQCAQCAQAYGJ2xqoVwlOclGEE5Tk+iiurLFZtMVjrJMxEby4ztXXT1eonqMPNjVWmrfVQ6R/Nt+LPrNNhrpcG0/GXFy3nNk3j5Oqbm7MWn0tcPDm+99rPmc+WcuS157urjpwVisMxfRxJrt7DDLLDUd4dk8ac4rE49cLqSF2cy27sdpyuqTUlznBdve14m7ptTOKfc182GLx72IddkFVdjEZc4SXNccex+XcdSuopl3rDQtitj2mW8bj76TpslVc09PPH0ay3CfJNw7l1bRoarS1rETVsYNRMzMWddptjOMZwalGSymujRzdm9C5FBBUbC6IpRUOQPl1NuCSrR99tr+rrlCPelJ9nG+cY58OuPI2dHhjJeN2HUZJpTl1a/sTdudlEto31qdOZcUW8TdMec5wXbz5Z7MNnXy5oi3BHX/ADZoY8PLinmwuz9m+vss9U3DTpxxF5l1f1U/LL9xcmqnDWInnP8AnN5rgjJafJ1XdXZqjFTawkkoruj3HEtO87y6URs2ZxPL1DV98NhR1FUotdj6LnjvXiup6xZJx3i0F6xaNpcfsps0dvqptrDUq7Itro+Ukz6jTamuan3cjLhmkuq7nb8Ru4NNrZRhfyjXe8KFvhL7svkzl63w2ab3xc6+Xl+za0+q4vVv1+7e0zkN4gQBAgABAPl1+shTXK22UYQgm5Sk8JItazaYisbyTMRG8uR71bxS1rajxV6KDyk+UrpLpKS7u6Pvfh9JodDGD17+39nK1GpnJ6ten3fRuRsOV9q1M4tR/wCEn9mH3veavies4v5VJ+LLpcG3ry6tXWopRXRLBxW+kkRXx63T8SyuqIrSN4NkdbYL96Pd4liSYadq9BKKm6/aqs520tZTl9+PdL8+0yVttMTDzPONp6Pl2Lp402zbcnTbCcFZHlKqXZLHyZt5dTx444usfq1qaea35dJ/R0bcTUupOiy2ViajwZa4INZ6dvPK59ORo5b13hsUrOzdMnl6QigCyIqwRSyeEFYrWW4828RXfIx2l6hg9dsWV1TulS7oxdkJQjznLMlnC7O5vswzHT0t5iaztXf7f2ZLTjx1neu9tunbmpv5ZnSw02hxGLdVFsYpJxpfSqLXXMks/wA2dTT6ikZfWn/toZaWtT1WP3e2RwRqoSy/rSa731/ryPGXLOS02XHThjZ0PS0qEVFcsGJlfRg8qpZWmsMK0ne3deNsW3HMebTiucJd68DLhy2xW3rLxekXjaXL9dortJJxnHjqfSSWU0fQ6XX1vtEztLm5tNNfg2fdffq+jFfGr6VhKm6TUoruhPqvJ5PWo0OHNzjlPnH4ecWoyY+U84dC2dvvorcKyctNPtjeuGPumvZ+Zx8vhuenSOKPd+Ordpq8duvL4tgo1Ndi4q5wsT6OE4zXyNK1LVna0bNiJiej1PKoB46nV11JytsrriusrJxgvmeq0tblWN0mYjrLVdsb/wCkqTjp+LWW9iqTVefGx/wydHB4Vmvzv6se/r9Grk1mOvKvOfd+XPtvbdu1UlPWT9lPNekq5RT7OXa/FnZwabFp49Tr5y0MmW+WfW+j7d3d27tbONl0eCmP1KsYjjvZz9X4jERNMU/GWzg00+1f6Oq7O0MKIKEF5vvOJM+boRD6yPQZB5yQGP12kUk2l5oDSdr7Ndcm4puL59zT7vEm67ME9KlJ2wx1xOGMZ93YxNuxFWR0G0o1yVEcPjilCMuUl/8AOcmpm083jfs2KZop8W07s7YnLOn1CfFF4hZjlJN8omalu3Zgtz5tkTMrygFkRS2B8t8uw8yNd23OyHtuSjWuHgabTUu2WfkY7bvdeqbK2hKn2oz4Eo5nCyXFXYurnFrtPVJ9FX1ebze3HPN46u9ai2V6hGEFyrjHHObWJTfe+vxYjrM7bbpPTZsGw9BwR45L2pGWHjZl0VVgpaApKGfFAYLau7dVylwpRcusJLMH7uwsI57tzcCcW5Upwfd9aPua5o3MOuyY+s7sOTT0s1i/Q67TcnGzhXbhzj8jp4/E6W9pqX0kx0fNDa9kX0ipd8Vwy+XM3a6nFeOrXnDer7qt69VFYjbqY+C1FyX+49cOnt1rH0hN8sd5+sizejUy+tdqZeD1NzX+4sUwR0rH0hJnJPefrL5HtGU5fU45dmczl+onU4qR12IxXt2ZnZm7+0dU1wVyqg/tSXAsfmaObxTHX2ecs9NHaevJvu7vo9qoas1D9bZ159Ezk59ZlzdZ5eTdx4K06Q3amiMEowSil2JGpuz7PQioBVgDIPOSAx+t0SmnyTT6okq1XaWx+GWUmu6SXNeDPEvUS+evR2cM6+CNsZYxLhUZx55w393PMkcpLRuzm7+y5w9u1qU0ks4xheH6ljnPJ4bAzIJkg9EFEmQeVlSl4MmwxO09BOXVKUPivejxaHqJYVbvT5qmXBl8oz9quL7ZJd/gIjzJZnZGxFXwxwlCHTp7Un1bPURMzzeejYYrsMryuRSUIEAmABwKj57dBXL60Iv3AY7U7raO369NcvOEWB8MtwdnP/l6/dFr+J6i9o7vPDHkvVuJs2PP9mrfms/mXjt5ycMeTLaTYumq/s6a4fuwSPC7PujBLokvJDddiQQKgAQAAwKsCjiBWVSfKSTJsPJaRJ8uncThXd6tY5HpFWiAAsRSAqJRZRCBUx7FgbD0RQgICBAEogCBAIBAIBAIAAQgAAAAABgABkCZApIgqAEFkFIFkUWQQgICUQBAQIAgQogEASAAgEAhQEABAAAAGBUAZFDAqwKsIAqyILIBRRZAKCEBAShAgECkIgVCogCQBRAIQQAAAIAABAMoqRQwACrIKtgVAugLICxQoBCEoQEKQiAIVAIUJBCiAQCAAEIACAAAwAIGwoAqQDAqwKsAG4uiCyAQLIoUAoIUBApASiALAgEAgEAhRCCAAEAgAQBQBFWFBAADAqwKsKqQ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321566"/>
            <a:ext cx="4766068" cy="2323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1" y="4171063"/>
            <a:ext cx="4536504" cy="2211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8 Grupo"/>
          <p:cNvGrpSpPr/>
          <p:nvPr/>
        </p:nvGrpSpPr>
        <p:grpSpPr>
          <a:xfrm>
            <a:off x="0" y="6442181"/>
            <a:ext cx="9144000" cy="288032"/>
            <a:chOff x="0" y="6569968"/>
            <a:chExt cx="9144000" cy="288032"/>
          </a:xfrm>
        </p:grpSpPr>
        <p:sp>
          <p:nvSpPr>
            <p:cNvPr id="8" name="11 Rectángulo"/>
            <p:cNvSpPr/>
            <p:nvPr/>
          </p:nvSpPr>
          <p:spPr>
            <a:xfrm>
              <a:off x="0" y="6569969"/>
              <a:ext cx="6228184" cy="28803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s-PE" sz="1200" dirty="0">
                  <a:solidFill>
                    <a:schemeClr val="bg1"/>
                  </a:solidFill>
                </a:rPr>
                <a:t>© </a:t>
              </a:r>
              <a:r>
                <a:rPr lang="es-PE" sz="1200" dirty="0" smtClean="0">
                  <a:solidFill>
                    <a:schemeClr val="bg1"/>
                  </a:solidFill>
                </a:rPr>
                <a:t>OTIC </a:t>
              </a:r>
              <a:r>
                <a:rPr lang="es-PE" sz="1200" dirty="0">
                  <a:solidFill>
                    <a:schemeClr val="bg1"/>
                  </a:solidFill>
                </a:rPr>
                <a:t>- Ministerio de Educación </a:t>
              </a:r>
              <a:r>
                <a:rPr lang="es-PE" sz="1200" dirty="0" smtClean="0">
                  <a:solidFill>
                    <a:schemeClr val="bg1"/>
                  </a:solidFill>
                </a:rPr>
                <a:t>2015</a:t>
              </a:r>
              <a:endParaRPr lang="es-PE" sz="1200" dirty="0">
                <a:solidFill>
                  <a:schemeClr val="bg1"/>
                </a:solidFill>
              </a:endParaRPr>
            </a:p>
          </p:txBody>
        </p:sp>
        <p:sp>
          <p:nvSpPr>
            <p:cNvPr id="9" name="12 Rectángulo"/>
            <p:cNvSpPr/>
            <p:nvPr/>
          </p:nvSpPr>
          <p:spPr>
            <a:xfrm>
              <a:off x="6228184" y="6569968"/>
              <a:ext cx="2915816" cy="28803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s-PE" sz="1200" dirty="0" smtClean="0"/>
                <a:t> Diapositiva </a:t>
              </a:r>
              <a:r>
                <a:rPr lang="es-PE" sz="1200" dirty="0"/>
                <a:t>4</a:t>
              </a:r>
            </a:p>
          </p:txBody>
        </p:sp>
      </p:grpSp>
    </p:spTree>
    <p:extLst>
      <p:ext uri="{BB962C8B-B14F-4D97-AF65-F5344CB8AC3E}">
        <p14:creationId xmlns:p14="http://schemas.microsoft.com/office/powerpoint/2010/main" val="3756277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90066"/>
          </a:xfrm>
        </p:spPr>
        <p:txBody>
          <a:bodyPr>
            <a:normAutofit/>
          </a:bodyPr>
          <a:lstStyle/>
          <a:p>
            <a:r>
              <a:rPr lang="es-PE" sz="2000" b="1" dirty="0" smtClean="0">
                <a:latin typeface="+mn-lt"/>
              </a:rPr>
              <a:t>IMPLEMENTACIÓN DE UNA RED LAN EN EL AIP O CRT</a:t>
            </a:r>
            <a:endParaRPr lang="es-PE" sz="2000" b="1" dirty="0">
              <a:latin typeface="+mn-lt"/>
            </a:endParaRPr>
          </a:p>
        </p:txBody>
      </p:sp>
      <p:sp>
        <p:nvSpPr>
          <p:cNvPr id="3" name="2 Marcador de contenido"/>
          <p:cNvSpPr>
            <a:spLocks noGrp="1"/>
          </p:cNvSpPr>
          <p:nvPr>
            <p:ph idx="1"/>
          </p:nvPr>
        </p:nvSpPr>
        <p:spPr>
          <a:xfrm>
            <a:off x="457200" y="908720"/>
            <a:ext cx="8075240" cy="5533460"/>
          </a:xfrm>
        </p:spPr>
        <p:txBody>
          <a:bodyPr>
            <a:normAutofit fontScale="92500"/>
          </a:bodyPr>
          <a:lstStyle/>
          <a:p>
            <a:pPr algn="just">
              <a:buFont typeface="+mj-lt"/>
              <a:buAutoNum type="arabicPeriod" startAt="4"/>
            </a:pPr>
            <a:r>
              <a:rPr lang="es-PE" sz="1800" dirty="0" smtClean="0"/>
              <a:t>Conectar a través de un cable patch cord, la tarjeta de red LAN “ETH1” del servidor al switch de comunicaciones (GILAT), router (VIETTEL) o router (TELEFÓNICA). </a:t>
            </a:r>
          </a:p>
          <a:p>
            <a:pPr algn="just">
              <a:buFont typeface="+mj-lt"/>
              <a:buAutoNum type="arabicPeriod" startAt="4"/>
            </a:pPr>
            <a:endParaRPr lang="es-PE" sz="1800" dirty="0"/>
          </a:p>
          <a:p>
            <a:pPr algn="just">
              <a:buFont typeface="+mj-lt"/>
              <a:buAutoNum type="arabicPeriod" startAt="4"/>
            </a:pPr>
            <a:endParaRPr lang="es-PE" sz="1800" dirty="0" smtClean="0"/>
          </a:p>
          <a:p>
            <a:pPr algn="just">
              <a:buFont typeface="+mj-lt"/>
              <a:buAutoNum type="arabicPeriod" startAt="4"/>
            </a:pPr>
            <a:endParaRPr lang="es-PE" sz="1800" dirty="0"/>
          </a:p>
          <a:p>
            <a:pPr algn="just">
              <a:buFont typeface="+mj-lt"/>
              <a:buAutoNum type="arabicPeriod" startAt="4"/>
            </a:pPr>
            <a:endParaRPr lang="es-PE" sz="1800" dirty="0" smtClean="0"/>
          </a:p>
          <a:p>
            <a:pPr algn="just">
              <a:buFont typeface="+mj-lt"/>
              <a:buAutoNum type="arabicPeriod" startAt="4"/>
            </a:pPr>
            <a:endParaRPr lang="es-PE" sz="1800" dirty="0"/>
          </a:p>
          <a:p>
            <a:pPr algn="just">
              <a:buFont typeface="+mj-lt"/>
              <a:buAutoNum type="arabicPeriod" startAt="4"/>
            </a:pPr>
            <a:endParaRPr lang="es-PE" sz="1800" dirty="0" smtClean="0"/>
          </a:p>
          <a:p>
            <a:pPr algn="just">
              <a:buFont typeface="+mj-lt"/>
              <a:buAutoNum type="arabicPeriod" startAt="4"/>
            </a:pPr>
            <a:endParaRPr lang="es-PE" sz="1800" dirty="0"/>
          </a:p>
          <a:p>
            <a:pPr algn="just">
              <a:buFont typeface="+mj-lt"/>
              <a:buAutoNum type="arabicPeriod" startAt="4"/>
            </a:pPr>
            <a:endParaRPr lang="es-PE" sz="1800" dirty="0" smtClean="0"/>
          </a:p>
          <a:p>
            <a:pPr algn="just">
              <a:buFont typeface="+mj-lt"/>
              <a:buAutoNum type="arabicPeriod" startAt="4"/>
            </a:pPr>
            <a:endParaRPr lang="es-PE" sz="1800" dirty="0" smtClean="0"/>
          </a:p>
          <a:p>
            <a:pPr algn="just">
              <a:buFont typeface="+mj-lt"/>
              <a:buAutoNum type="arabicPeriod" startAt="4"/>
            </a:pPr>
            <a:r>
              <a:rPr lang="es-PE" sz="1800" dirty="0" smtClean="0"/>
              <a:t>Para identificar la tarjeta de red WAN o LAN, se tiene que ingresar a Terminal de servidor escuela. </a:t>
            </a:r>
          </a:p>
          <a:p>
            <a:pPr algn="just">
              <a:buFont typeface="+mj-lt"/>
              <a:buAutoNum type="alphaLcPeriod"/>
            </a:pPr>
            <a:r>
              <a:rPr lang="es-PE" sz="1800" dirty="0" smtClean="0"/>
              <a:t>Aplicaciones</a:t>
            </a:r>
          </a:p>
          <a:p>
            <a:pPr algn="just">
              <a:buFont typeface="+mj-lt"/>
              <a:buAutoNum type="alphaLcPeriod"/>
            </a:pPr>
            <a:r>
              <a:rPr lang="es-PE" sz="1800" dirty="0" smtClean="0"/>
              <a:t>Herramientas del sistema</a:t>
            </a:r>
          </a:p>
          <a:p>
            <a:pPr algn="just">
              <a:buFont typeface="+mj-lt"/>
              <a:buAutoNum type="alphaLcPeriod"/>
            </a:pPr>
            <a:r>
              <a:rPr lang="es-PE" sz="1800" dirty="0" smtClean="0"/>
              <a:t>Terminal</a:t>
            </a:r>
          </a:p>
          <a:p>
            <a:pPr algn="just">
              <a:buFont typeface="+mj-lt"/>
              <a:buAutoNum type="alphaLcPeriod"/>
            </a:pPr>
            <a:r>
              <a:rPr lang="es-PE" sz="1800" dirty="0" smtClean="0"/>
              <a:t>Ingresar al superusario del sistema para realizar y verificar las configuraciones “su –”</a:t>
            </a:r>
          </a:p>
          <a:p>
            <a:pPr algn="just">
              <a:buFont typeface="+mj-lt"/>
              <a:buAutoNum type="alphaLcPeriod"/>
            </a:pPr>
            <a:r>
              <a:rPr lang="es-PE" sz="1800" dirty="0" smtClean="0"/>
              <a:t>La contraseña es ilegible “</a:t>
            </a:r>
            <a:r>
              <a:rPr lang="es-PE" sz="1800" dirty="0"/>
              <a:t>d</a:t>
            </a:r>
            <a:r>
              <a:rPr lang="es-PE" sz="1800" dirty="0" smtClean="0"/>
              <a:t>igete”</a:t>
            </a:r>
          </a:p>
          <a:p>
            <a:pPr marL="0" indent="0" algn="just">
              <a:buNone/>
            </a:pPr>
            <a:endParaRPr lang="es-PE" sz="1800" dirty="0" smtClean="0"/>
          </a:p>
          <a:p>
            <a:pPr marL="0" indent="0" algn="just">
              <a:buNone/>
            </a:pPr>
            <a:endParaRPr lang="es-PE" sz="1800" dirty="0"/>
          </a:p>
        </p:txBody>
      </p:sp>
      <p:sp>
        <p:nvSpPr>
          <p:cNvPr id="4" name="AutoShape 11" descr="data:image/jpeg;base64,/9j/4AAQSkZJRgABAQAAAQABAAD/2wCEAAkGBw8PDw0MDQ8NDQ0NDw0NDQ0NDQ8NDw8NFBEWFhQRFBQYHCggGBomHBQUITEhJSksLi4uFx8zODMsNygtLisBCgoKDg0OFBAQFywkHCQsLCwsLCwsLCwsLCwsLCwsLCwsLCwsLCwsLCwsLCwsLCwsLCwsLCwsLCwsLCwsLCwsLP/AABEIAMkA+wMBEQACEQEDEQH/xAAbAAEAAgMBAQAAAAAAAAAAAAABAAIFBgcDBP/EAEEQAAICAQEFBAYHBQYHAAAAAAABAgMRBAUGEiExQVFhcQcTIoGRoSMyQlJisdEUcsHh8DM0U3OCskNEg5KT0uL/xAAaAQEBAAMBAQAAAAAAAAAAAAAAAQMEBQIG/8QANhEBAAIBAgQCCQIFBAMAAAAAAAECAwQREiExQQVREyIyYXGBkbHRoeEUI0LB8DM0kvEVQ1L/2gAMAwEAAhEDEQA/AOtI1N2UoC2AhQFiiAICAgICNxAIBAECYAmCiEABCgAmAAAAMADACAYFWBVgDAqNx6JHlVkioUgLAOChwA4AgCAgIEAgEAgCBAACFEIACFBgIAJgCoUEABVgDQFWAYIPRIKsghwAgKRQgOAECAICBChwBCCYKJgCAQAAgABCAAgQFABVhQyAYFWBVgAHoiCyAUgFFFsAIEAQIAgJRAECBEAgEAMBUAgABAAiAKAIyoqAMKGQVYAwKgeiIqyCFFFgEBAgCBAEocAQIgCBAIBAIAAQACoAAAQEVCoqwBhQBVkAwKgehBZAKKEgShAQECFCEIEAQIBAIBAIAAQAAgAFAQEAAMoGABVWiAYFcAeiILIBQCAlCAgQBRUIEAQIBAECAQCAAEAAACAVYVAAiBgDKKgDIoYFSD0QCgLAICUQBASoQECAIEAgEKIBCCFEIACAAAwAAYARUYRUAKBkFWFAF0QWQCgEoQEBCIAlCAgQDHbU27pNL/eL665deDPFY/KCyzPh02XN7FZn/PNjvlpT2paxrfSLWs/s+mssX+JfKNEP4v8AI6OPwi//ALLxHw5tW2ur/TXf9Gt6/wBJ2pWcT0lK/BB2P4t4+RuV8K09famZ/RgnWZZ6RDFP0naxv2b5y/doq/8AUyR4fpf/AJ/WXn+Jzef2e9HpP1yfNymvx6eP8EiT4bpp6RP1k/i8sd4Z3ZvpTzhX0wfe48VT+Esr5mtk8Hr/AEW+rLXXT/VDcNlb2aPU4jGz1U5dIXYhl+Euj+Jzc2gzYucxvHnDbx6ml+7OmmzgCAAAAAAAQDAqwBgDCqgXRBZAKAShAQEIQIUOQMNvBvLptDH6aTlbJZhRXiVkvHHYvFmzptJl1E7Ujl59mHLnpij1pc52/v1qrk1xrRUPP0dUs2yX4p9fhg72n8Mw4udvWn39Po5uTV3v7PKP1ahPX2Sk46aluT5u2zm/3nnp5m9F4tyr093Rh4Nuc/u8b9Nn2tXqJ2S+5W+S8M/oXbaE3UrdUeVWnUn3yzORjtmx06zD3FL26PqgtU1iFGF/lmC3iOGO73GmvPZ7w0mvfSlPzUEY/wDyWLze/wCFurfTrYLNmlljvUG1j3HuviGKf6nmdNfyfPXtRLk4yr78PK+DNiuelu7HOOYbZuzvzdp3GDl+0afknVJ+3Ffgb6eXQ1dToMWeN68rMuLU3x8p5w6lsfbum1keLT2KUksyrfs2R84vn7+h8/n02XDO14/Dp48tMnsyyRrsgAABgAAQAAwKgDCggugFFCAgICEJQgDZBo29++3qnLSaFxlesq294cKcdUuxyXwXj0OvofDZy/zMvKvl3n9mjqdXwerTr9nNJ3TtlZOMnOWeK/V3SfCm+1yfPPcur7EdzJlphiKRHwrHVz647ZJmZn4zKkNPXH6Sxyx2SkvpbH+GP2F8/HsPEY7W55f+PaPj5/Z6m9a8qfXv8vJ66bR6nUvg09clDPJJYXvZg1Gvx4uUc5ZMemtfnPKGx7N9G18/aunw57EufxZyMuvy377N6mmpXs2TRejmmCXE7Jf9Rx/I05tMs+zJV7l6eP2Ze+2bJvJstLdKr7Ka/wBUhvJs+a3dycOdbsX7s2/kybrs17bO7ld2VdUuP/GqXqrV545P3nquSa9JSab9Wg7a3fv0rc4fT0r7UVw2RXiv0N/Drr1682vk08T0fNs3bM65RnGcozg8xlFuFkfgdimemSu1o3iWjbHas7x1dZ3S3/jYoU62STeFDVJYi32KxfZfj08jm6vwzbe+Hp5fhtYdX0rk+rf0zjN5CKAAAIBgDAGUVZFAF0QKAsUQBAQhArKQGh7+71uvOh0ssXTX09sX/ZQa+qn2Sa+C80dbw3Q+ln0mT2Y/X9mlq9RwRwV6/Zz7R6H1lcrrJOjQ1vE7ft3zX2K/16LxfTqa3W+jmMePneekeTUwabj3tblVW/UcahwwUKotrTaaPTPbOX3pd7Zk0+n9BE3yTvees+Xuhjy5ZyTw0j1e0f3bduruNK/Go1mcPmovu7jk6zxCckzWnKG7g00Vje3V0rQbMpoio1QjFLw5nMbmz7UiKcEEwANFFXEK8L9NCaxOKfu5/Eg17au7uU5Vc/wy/ULu5pvduxlO2uHBbDLaSxxL9Td0uo4J4bdGDNj4o3jq0rT6yVUsS5J8svo/B+J3a3mm3k51qxZ1b0f758PBpNTLNMmoU2yfOqT6Qk/uvsfYaWv0MXicuOOfePP3s2n1E1mKX6dnT0zgukhAAAAQDAGUVZABVyBAsUQBASoJSwQa7vZt1aTTzuWHPlCqP3rZdF5dW/BGfS4Jz5YpHz+DHmyRjpNnLdj7MerssndOSorfrdbc3iUuJtqtP70mn5L3H0et1VdJiitOvb8uXp8M57zNund8m2dp/tVqjFKvTU4hTVHlCEFyXL+uhq+EaeZm2e/Oe35Z9dl4YjFVtvo+3e/aLP2u1fRw5Vp9yPHieqmZ9HX5ppMPLjl1WEUkklhLkkuxHGdBdECFQCBECoANAecokGN2ps6FsHxRT/rsKOHb47EjTqZ1Y+jtTlHzPovDcnpcfBbs5mrrwXi0PijopVaevWVpyp/sdVDr6uxcuP8Adlyfg38PeLN6HNOG/wAp84eLY4yUi8fN1X0d7y+uhHRXzzZGOdPZJ87KkvqN/ej80aHiWj4J9LSOU9fdP7tnSZt44LdezeUzjt5AAAAGAMgqwAKuQKAShCECNlHwbR1ca4ylOUYQisylJqMUu9tk2mZ2iOZvERvLlu+u2IaizFco2afTLKcWnGy+Sy34pLC97Po/CtLOKs3tG1p/SP3crWZoyTEVnlDworshs6jTrlbq5y1Fvfib9jP+hQOTr8npNRbyjk39NTgxw17SUcVihH7dnAvLi4V+R9LgiMOlj3Ru5GX+Zmn4u97A0Ko09VUVjEVnzPlMl5tabT3dmtdoiIZRGN7JBAIBCiEEKIQVYHnYuTA5X6UNMuGi5dY2cDfgzq+E32yzDV1td6btd3YtcZ2wcVOm2LjbCSzGSa6NfE2vGa7XpaOv4a+hnetofFr4T2fdCFUpRr4/W6S7L4o80+DP3o9PFYNjR6iufHNb9ekwx58U47b1da3Y3x0+qqr9bbVTqcqudU5xhxz7HDPVP5HG1ehvhvPDG9fP3e9u4dTW8RvO0toyaDaAAQDAGBUACrogUAlCEIHlZYByH0l7wO+x6KhO2miWdR6u3hlK1fZXeo+fXyOz4bpuGPTWj4flz9Xm3ngiWmrUR9VLh47UsqcZPFkI+KfPkdji7w0Jrz5ul6Kp2wovsioOVMZuHZF8K5I+UvERktETvG7uVmZrEzDSt2Gv2nSZ6O6Cf/d/M+sz/wC1tt5ONT/Wjfzd/o+rHyR8hLtQ9iKgCBAIBAIAAQDyufJgc39JnPSx/wA+vHzOh4X/ALiGtrP9KWD3C0atsvz9mMFh9HnPI3/GbexHxa2gj2mQ3g2MpV2UWR44PLqfRxsSeFnsficfFkmlotDetWLRMS5bXdLPBZmLi3D1fNNyj1b8D6KmTi59nIvTbfzdT3A9IKfDodfPnH2a9S88Me6ux9/4viczWaKJ3vij4x+Pw3NPqdtq3+UuoKWTkOggAAMCrIAKsiCyCEoQPOyeCK0zfneB6er1dTS1F2Y1vrwR7bMfl4+Rt6LTenyc+kdWvqc3oqcurj2FCSsuivZf94qyv/IuuPij6SIivVyN+LlE/J9Wl0i1GqqrcGlKSl66qWVPTrnKMvdy96MOpy+ipa3SezJhrxWivbu6x6ni4ZriS4Wv5HzUOu5VCTpusiuUqLm4+cZZX8D7DTTGTBWJ7w4uaJrefdLv+w9dG/T03x6WQjLyyuh8nmxzjvak9pdmlotWLR3ZJGJ7IEAgCBAACAQD5tZPEWRXMPSVflaWhPnKc7XHtxFYT+MvkdnwbHvktfbpDR19vVir39F+nzDUWNcpWcMX3qK/mx4xeJzVr5QmhrtSZ97Z9o6TlOOE8p4T6M5DehyHerYUuOd1fs2rKmvDvXibmm1M4527MGbDFubWaFmLjjEItJRzzbXVvwz+R2sdotHLo5l4mJ59XQ9w9+JaZw0mqcp6aTShLnKVLfd3x8OzsNTWaOMkcdeU/dm0+omk8Nun2depujOKnCSlGSTjKLymu9M4cw6i5FAAyAAsiKsghKCUgMZtHVqEZSk+GMU233JE6zsvRxreDaUrtTOy5OOfZhHOeCCfKL7u8+k0Na48UR59/NxtTab5J9z5ZQWMm77mszu4+xUpO5RaVjxCOfZjHPNpdibXyOL4jm3t6Os8o+7paSk7cc9Z+zqMtGlWkl05nMbrj2/mz5afUyvivYt5S8J9j96/I7vheo9Wcc9ujn6vHz4m4+izbseB6KyaTlJz06l2prMoJ9+cvHiefFdPMzGascu66PLtHBPydKizhugsAgQCAQCAQAYGJ2xqoVwlOclGEE5Tk+iiurLFZtMVjrJMxEby4ztXXT1eonqMPNjVWmrfVQ6R/Nt+LPrNNhrpcG0/GXFy3nNk3j5Oqbm7MWn0tcPDm+99rPmc+WcuS157urjpwVisMxfRxJrt7DDLLDUd4dk8ac4rE49cLqSF2cy27sdpyuqTUlznBdve14m7ptTOKfc182GLx72IddkFVdjEZc4SXNccex+XcdSuopl3rDQtitj2mW8bj76TpslVc09PPH0ay3CfJNw7l1bRoarS1rETVsYNRMzMWddptjOMZwalGSymujRzdm9C5FBBUbC6IpRUOQPl1NuCSrR99tr+rrlCPelJ9nG+cY58OuPI2dHhjJeN2HUZJpTl1a/sTdudlEto31qdOZcUW8TdMec5wXbz5Z7MNnXy5oi3BHX/ADZoY8PLinmwuz9m+vss9U3DTpxxF5l1f1U/LL9xcmqnDWInnP8AnN5rgjJafJ1XdXZqjFTawkkoruj3HEtO87y6URs2ZxPL1DV98NhR1FUotdj6LnjvXiup6xZJx3i0F6xaNpcfsps0dvqptrDUq7Itro+Ukz6jTamuan3cjLhmkuq7nb8Ru4NNrZRhfyjXe8KFvhL7svkzl63w2ab3xc6+Xl+za0+q4vVv1+7e0zkN4gQBAgABAPl1+shTXK22UYQgm5Sk8JItazaYisbyTMRG8uR71bxS1rajxV6KDyk+UrpLpKS7u6Pvfh9JodDGD17+39nK1GpnJ6ten3fRuRsOV9q1M4tR/wCEn9mH3veavies4v5VJ+LLpcG3ry6tXWopRXRLBxW+kkRXx63T8SyuqIrSN4NkdbYL96Pd4liSYadq9BKKm6/aqs520tZTl9+PdL8+0yVttMTDzPONp6Pl2Lp402zbcnTbCcFZHlKqXZLHyZt5dTx444usfq1qaea35dJ/R0bcTUupOiy2ViajwZa4INZ6dvPK59ORo5b13hsUrOzdMnl6QigCyIqwRSyeEFYrWW4828RXfIx2l6hg9dsWV1TulS7oxdkJQjznLMlnC7O5vswzHT0t5iaztXf7f2ZLTjx1neu9tunbmpv5ZnSw02hxGLdVFsYpJxpfSqLXXMks/wA2dTT6ikZfWn/toZaWtT1WP3e2RwRqoSy/rSa731/ryPGXLOS02XHThjZ0PS0qEVFcsGJlfRg8qpZWmsMK0ne3deNsW3HMebTiucJd68DLhy2xW3rLxekXjaXL9dortJJxnHjqfSSWU0fQ6XX1vtEztLm5tNNfg2fdffq+jFfGr6VhKm6TUoruhPqvJ5PWo0OHNzjlPnH4ecWoyY+U84dC2dvvorcKyctNPtjeuGPumvZ+Zx8vhuenSOKPd+Ordpq8duvL4tgo1Ndi4q5wsT6OE4zXyNK1LVna0bNiJiej1PKoB46nV11JytsrriusrJxgvmeq0tblWN0mYjrLVdsb/wCkqTjp+LWW9iqTVefGx/wydHB4Vmvzv6se/r9Grk1mOvKvOfd+XPtvbdu1UlPWT9lPNekq5RT7OXa/FnZwabFp49Tr5y0MmW+WfW+j7d3d27tbONl0eCmP1KsYjjvZz9X4jERNMU/GWzg00+1f6Oq7O0MKIKEF5vvOJM+boRD6yPQZB5yQGP12kUk2l5oDSdr7Ndcm4puL59zT7vEm67ME9KlJ2wx1xOGMZ93YxNuxFWR0G0o1yVEcPjilCMuUl/8AOcmpm083jfs2KZop8W07s7YnLOn1CfFF4hZjlJN8omalu3Zgtz5tkTMrygFkRS2B8t8uw8yNd23OyHtuSjWuHgabTUu2WfkY7bvdeqbK2hKn2oz4Eo5nCyXFXYurnFrtPVJ9FX1ebze3HPN46u9ai2V6hGEFyrjHHObWJTfe+vxYjrM7bbpPTZsGw9BwR45L2pGWHjZl0VVgpaApKGfFAYLau7dVylwpRcusJLMH7uwsI57tzcCcW5Upwfd9aPua5o3MOuyY+s7sOTT0s1i/Q67TcnGzhXbhzj8jp4/E6W9pqX0kx0fNDa9kX0ipd8Vwy+XM3a6nFeOrXnDer7qt69VFYjbqY+C1FyX+49cOnt1rH0hN8sd5+sizejUy+tdqZeD1NzX+4sUwR0rH0hJnJPefrL5HtGU5fU45dmczl+onU4qR12IxXt2ZnZm7+0dU1wVyqg/tSXAsfmaObxTHX2ecs9NHaevJvu7vo9qoas1D9bZ159Ezk59ZlzdZ5eTdx4K06Q3amiMEowSil2JGpuz7PQioBVgDIPOSAx+t0SmnyTT6okq1XaWx+GWUmu6SXNeDPEvUS+evR2cM6+CNsZYxLhUZx55w393PMkcpLRuzm7+y5w9u1qU0ks4xheH6ljnPJ4bAzIJkg9EFEmQeVlSl4MmwxO09BOXVKUPivejxaHqJYVbvT5qmXBl8oz9quL7ZJd/gIjzJZnZGxFXwxwlCHTp7Un1bPURMzzeejYYrsMryuRSUIEAmABwKj57dBXL60Iv3AY7U7raO369NcvOEWB8MtwdnP/l6/dFr+J6i9o7vPDHkvVuJs2PP9mrfms/mXjt5ycMeTLaTYumq/s6a4fuwSPC7PujBLokvJDddiQQKgAQAAwKsCjiBWVSfKSTJsPJaRJ8uncThXd6tY5HpFWiAAsRSAqJRZRCBUx7FgbD0RQgICBAEogCBAIBAIBAIAAQgAAAAABgABkCZApIgqAEFkFIFkUWQQgICUQBAQIAgQogEASAAgEAhQEABAAAAGBUAZFDAqwKsIAqyILIBRRZAKCEBAShAgECkIgVCogCQBRAIQQAAAIAABAMoqRQwACrIKtgVAugLICxQoBCEoQEKQiAIVAIUJBCiAQCAAEIACAAAwAIGwoAqQDAqwKsAG4uiCyAQLIoUAoIUBApASiALAgEAgEAhRCCAAEAgAQBQBFWFBAADAqwKsKqQ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dirty="0"/>
          </a:p>
        </p:txBody>
      </p:sp>
      <p:pic>
        <p:nvPicPr>
          <p:cNvPr id="205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1628800"/>
            <a:ext cx="3024336" cy="2509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8 Grupo"/>
          <p:cNvGrpSpPr/>
          <p:nvPr/>
        </p:nvGrpSpPr>
        <p:grpSpPr>
          <a:xfrm>
            <a:off x="0" y="6442181"/>
            <a:ext cx="9144000" cy="288032"/>
            <a:chOff x="0" y="6569968"/>
            <a:chExt cx="9144000" cy="288032"/>
          </a:xfrm>
        </p:grpSpPr>
        <p:sp>
          <p:nvSpPr>
            <p:cNvPr id="7" name="11 Rectángulo"/>
            <p:cNvSpPr/>
            <p:nvPr/>
          </p:nvSpPr>
          <p:spPr>
            <a:xfrm>
              <a:off x="0" y="6569969"/>
              <a:ext cx="6228184" cy="28803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s-PE" sz="1200" dirty="0">
                  <a:solidFill>
                    <a:schemeClr val="bg1"/>
                  </a:solidFill>
                </a:rPr>
                <a:t>© </a:t>
              </a:r>
              <a:r>
                <a:rPr lang="es-PE" sz="1200" dirty="0" smtClean="0">
                  <a:solidFill>
                    <a:schemeClr val="bg1"/>
                  </a:solidFill>
                </a:rPr>
                <a:t>OTIC </a:t>
              </a:r>
              <a:r>
                <a:rPr lang="es-PE" sz="1200" dirty="0">
                  <a:solidFill>
                    <a:schemeClr val="bg1"/>
                  </a:solidFill>
                </a:rPr>
                <a:t>- Ministerio de Educación </a:t>
              </a:r>
              <a:r>
                <a:rPr lang="es-PE" sz="1200" dirty="0" smtClean="0">
                  <a:solidFill>
                    <a:schemeClr val="bg1"/>
                  </a:solidFill>
                </a:rPr>
                <a:t>2015</a:t>
              </a:r>
              <a:endParaRPr lang="es-PE" sz="1200" dirty="0">
                <a:solidFill>
                  <a:schemeClr val="bg1"/>
                </a:solidFill>
              </a:endParaRPr>
            </a:p>
          </p:txBody>
        </p:sp>
        <p:sp>
          <p:nvSpPr>
            <p:cNvPr id="8" name="12 Rectángulo"/>
            <p:cNvSpPr/>
            <p:nvPr/>
          </p:nvSpPr>
          <p:spPr>
            <a:xfrm>
              <a:off x="6228184" y="6569968"/>
              <a:ext cx="2915816" cy="28803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s-PE" sz="1200" dirty="0" smtClean="0"/>
                <a:t> Diapositiva 5</a:t>
              </a:r>
              <a:endParaRPr lang="es-PE" sz="1200" dirty="0"/>
            </a:p>
          </p:txBody>
        </p:sp>
      </p:grpSp>
    </p:spTree>
    <p:extLst>
      <p:ext uri="{BB962C8B-B14F-4D97-AF65-F5344CB8AC3E}">
        <p14:creationId xmlns:p14="http://schemas.microsoft.com/office/powerpoint/2010/main" val="34052607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90066"/>
          </a:xfrm>
        </p:spPr>
        <p:txBody>
          <a:bodyPr>
            <a:normAutofit/>
          </a:bodyPr>
          <a:lstStyle/>
          <a:p>
            <a:r>
              <a:rPr lang="es-PE" sz="2000" b="1" dirty="0" smtClean="0">
                <a:latin typeface="+mn-lt"/>
              </a:rPr>
              <a:t>IMPLEMENTACIÓN DE UNA RED LAN EN EL AIP O CRT</a:t>
            </a:r>
            <a:endParaRPr lang="es-PE" sz="2000" b="1" dirty="0">
              <a:latin typeface="+mn-lt"/>
            </a:endParaRPr>
          </a:p>
        </p:txBody>
      </p:sp>
      <p:sp>
        <p:nvSpPr>
          <p:cNvPr id="3" name="2 Marcador de contenido"/>
          <p:cNvSpPr>
            <a:spLocks noGrp="1"/>
          </p:cNvSpPr>
          <p:nvPr>
            <p:ph idx="1"/>
          </p:nvPr>
        </p:nvSpPr>
        <p:spPr>
          <a:xfrm>
            <a:off x="457200" y="908720"/>
            <a:ext cx="8229600" cy="5688632"/>
          </a:xfrm>
        </p:spPr>
        <p:txBody>
          <a:bodyPr>
            <a:normAutofit fontScale="92500" lnSpcReduction="10000"/>
          </a:bodyPr>
          <a:lstStyle/>
          <a:p>
            <a:pPr algn="just">
              <a:buFont typeface="+mj-lt"/>
              <a:buAutoNum type="alphaLcPeriod" startAt="6"/>
            </a:pPr>
            <a:r>
              <a:rPr lang="es-PE" sz="1800" dirty="0" smtClean="0"/>
              <a:t>Ingresar el comando “ethtool eth1” o “mii-</a:t>
            </a:r>
            <a:r>
              <a:rPr lang="es-PE" sz="1800" dirty="0" err="1" smtClean="0"/>
              <a:t>tool</a:t>
            </a:r>
            <a:r>
              <a:rPr lang="es-PE" sz="1800" dirty="0" smtClean="0"/>
              <a:t> eth1, y luego presionar el teclado enter.</a:t>
            </a:r>
          </a:p>
          <a:p>
            <a:pPr marL="0" indent="0" algn="just">
              <a:buNone/>
            </a:pPr>
            <a:endParaRPr lang="es-PE" sz="1800" dirty="0"/>
          </a:p>
          <a:p>
            <a:pPr algn="just">
              <a:buFont typeface="+mj-lt"/>
              <a:buAutoNum type="alphaLcPeriod" startAt="6"/>
            </a:pPr>
            <a:endParaRPr lang="es-PE" sz="1800" dirty="0" smtClean="0"/>
          </a:p>
          <a:p>
            <a:pPr algn="just">
              <a:buFont typeface="+mj-lt"/>
              <a:buAutoNum type="alphaLcPeriod" startAt="6"/>
            </a:pPr>
            <a:endParaRPr lang="es-PE" sz="1800" dirty="0"/>
          </a:p>
          <a:p>
            <a:pPr algn="just">
              <a:buFont typeface="+mj-lt"/>
              <a:buAutoNum type="alphaLcPeriod" startAt="6"/>
            </a:pPr>
            <a:endParaRPr lang="es-PE" sz="1800" dirty="0" smtClean="0"/>
          </a:p>
          <a:p>
            <a:pPr algn="just">
              <a:buFont typeface="+mj-lt"/>
              <a:buAutoNum type="alphaLcPeriod" startAt="6"/>
            </a:pPr>
            <a:endParaRPr lang="es-PE" sz="1800" dirty="0"/>
          </a:p>
          <a:p>
            <a:pPr marL="0" indent="0" algn="just">
              <a:buNone/>
            </a:pPr>
            <a:endParaRPr lang="es-PE" sz="1800" dirty="0" smtClean="0"/>
          </a:p>
          <a:p>
            <a:pPr marL="0" indent="0" algn="just">
              <a:buNone/>
            </a:pPr>
            <a:endParaRPr lang="es-PE" sz="1800" dirty="0"/>
          </a:p>
          <a:p>
            <a:pPr algn="just">
              <a:buFont typeface="+mj-lt"/>
              <a:buAutoNum type="alphaLcPeriod" startAt="7"/>
            </a:pPr>
            <a:r>
              <a:rPr lang="es-PE" sz="1800" dirty="0" smtClean="0"/>
              <a:t>Si la respuesta es “NO” significa que no esta conectado el cable patch cord</a:t>
            </a:r>
          </a:p>
          <a:p>
            <a:pPr algn="just">
              <a:buFont typeface="+mj-lt"/>
              <a:buAutoNum type="alphaLcPeriod" startAt="7"/>
            </a:pPr>
            <a:r>
              <a:rPr lang="es-PE" sz="1800" dirty="0" smtClean="0"/>
              <a:t>Si la respuesta es “YES” significa que esta conectado el cable patch cord</a:t>
            </a:r>
          </a:p>
          <a:p>
            <a:pPr algn="just">
              <a:buFont typeface="+mj-lt"/>
              <a:buAutoNum type="alphaLcPeriod" startAt="7"/>
            </a:pPr>
            <a:r>
              <a:rPr lang="es-PE" sz="1800" dirty="0" smtClean="0"/>
              <a:t>Si la respuesta es “NO DETECTED” significa que esta dañada la tarjeta de red.</a:t>
            </a:r>
          </a:p>
          <a:p>
            <a:pPr algn="just">
              <a:buFont typeface="+mj-lt"/>
              <a:buAutoNum type="alphaLcPeriod" startAt="7"/>
            </a:pPr>
            <a:endParaRPr lang="es-PE" sz="1800" dirty="0"/>
          </a:p>
          <a:p>
            <a:pPr algn="just">
              <a:buFont typeface="+mj-lt"/>
              <a:buAutoNum type="alphaLcPeriod" startAt="7"/>
            </a:pPr>
            <a:endParaRPr lang="es-PE" sz="1800" dirty="0" smtClean="0"/>
          </a:p>
          <a:p>
            <a:pPr algn="just">
              <a:buFont typeface="+mj-lt"/>
              <a:buAutoNum type="alphaLcPeriod" startAt="7"/>
            </a:pPr>
            <a:endParaRPr lang="es-PE" sz="1800" dirty="0"/>
          </a:p>
          <a:p>
            <a:pPr algn="just">
              <a:buFont typeface="+mj-lt"/>
              <a:buAutoNum type="alphaLcPeriod" startAt="7"/>
            </a:pPr>
            <a:endParaRPr lang="es-PE" sz="1800" dirty="0" smtClean="0"/>
          </a:p>
          <a:p>
            <a:pPr algn="just">
              <a:buFont typeface="+mj-lt"/>
              <a:buAutoNum type="alphaLcPeriod" startAt="7"/>
            </a:pPr>
            <a:endParaRPr lang="es-PE" sz="1800" dirty="0" smtClean="0"/>
          </a:p>
          <a:p>
            <a:pPr marL="0" indent="0" algn="just">
              <a:buNone/>
            </a:pPr>
            <a:endParaRPr lang="es-PE" sz="1800" dirty="0" smtClean="0"/>
          </a:p>
          <a:p>
            <a:pPr algn="just">
              <a:buFont typeface="+mj-lt"/>
              <a:buAutoNum type="alphaLcPeriod" startAt="10"/>
            </a:pPr>
            <a:r>
              <a:rPr lang="es-PE" sz="1800" dirty="0" smtClean="0"/>
              <a:t>Si la respuesta es el texto que se muestra en la figura, significa que no reconoce el driver de la tarjeta de red el server. </a:t>
            </a:r>
          </a:p>
          <a:p>
            <a:pPr marL="0" indent="0" algn="just">
              <a:buNone/>
            </a:pPr>
            <a:endParaRPr lang="es-PE" sz="1800" dirty="0" smtClean="0"/>
          </a:p>
          <a:p>
            <a:pPr marL="0" indent="0" algn="just">
              <a:buNone/>
            </a:pPr>
            <a:endParaRPr lang="es-PE" sz="1800" dirty="0" smtClean="0"/>
          </a:p>
          <a:p>
            <a:pPr marL="0" indent="0" algn="just">
              <a:buNone/>
            </a:pPr>
            <a:endParaRPr lang="es-PE" sz="1800" dirty="0"/>
          </a:p>
        </p:txBody>
      </p:sp>
      <p:sp>
        <p:nvSpPr>
          <p:cNvPr id="4" name="AutoShape 11" descr="data:image/jpeg;base64,/9j/4AAQSkZJRgABAQAAAQABAAD/2wCEAAkGBw8PDw0MDQ8NDQ0NDw0NDQ0NDQ8NDw8NFBEWFhQRFBQYHCggGBomHBQUITEhJSksLi4uFx8zODMsNygtLisBCgoKDg0OFBAQFywkHCQsLCwsLCwsLCwsLCwsLCwsLCwsLCwsLCwsLCwsLCwsLCwsLCwsLCwsLCwsLCwsLCwsLP/AABEIAMkA+wMBEQACEQEDEQH/xAAbAAEAAgMBAQAAAAAAAAAAAAABAAIFBgcDBP/EAEEQAAICAQEFBAYHBQYHAAAAAAABAgMRBAUGEiExQVFhcQcTIoGRoSMyQlJisdEUcsHh8DM0U3OCskNEg5KT0uL/xAAaAQEBAAMBAQAAAAAAAAAAAAAAAQMEBQIG/8QANhEBAAIBAgQCCQIFBAMAAAAAAAECAwQREiExQQVREyIyYXGBkbHRoeEUI0LB8DM0kvEVQ1L/2gAMAwEAAhEDEQA/AOtI1N2UoC2AhQFiiAICAgICNxAIBAECYAmCiEABCgAmAAAAMADACAYFWBVgDAqNx6JHlVkioUgLAOChwA4AgCAgIEAgEAgCBAACFEIACFBgIAJgCoUEABVgDQFWAYIPRIKsghwAgKRQgOAECAICBChwBCCYKJgCAQAAgABCAAgQFABVhQyAYFWBVgAHoiCyAUgFFFsAIEAQIAgJRAECBEAgEAMBUAgABAAiAKAIyoqAMKGQVYAwKgeiIqyCFFFgEBAgCBAEocAQIgCBAIBAIAAQACoAAAQEVCoqwBhQBVkAwKgehBZAKKEgShAQECFCEIEAQIBAIBAIAAQAAgAFAQEAAMoGABVWiAYFcAeiILIBQCAlCAgQBRUIEAQIBAECAQCAAEAAACAVYVAAiBgDKKgDIoYFSD0QCgLAICUQBASoQECAIEAgEKIBCCFEIACAAAwAAYARUYRUAKBkFWFAF0QWQCgEoQEBCIAlCAgQDHbU27pNL/eL665deDPFY/KCyzPh02XN7FZn/PNjvlpT2paxrfSLWs/s+mssX+JfKNEP4v8AI6OPwi//ALLxHw5tW2ur/TXf9Gt6/wBJ2pWcT0lK/BB2P4t4+RuV8K09famZ/RgnWZZ6RDFP0naxv2b5y/doq/8AUyR4fpf/AJ/WXn+Jzef2e9HpP1yfNymvx6eP8EiT4bpp6RP1k/i8sd4Z3ZvpTzhX0wfe48VT+Esr5mtk8Hr/AEW+rLXXT/VDcNlb2aPU4jGz1U5dIXYhl+Euj+Jzc2gzYucxvHnDbx6ml+7OmmzgCAAAAAAAQDAqwBgDCqgXRBZAKAShAQEIQIUOQMNvBvLptDH6aTlbJZhRXiVkvHHYvFmzptJl1E7Ujl59mHLnpij1pc52/v1qrk1xrRUPP0dUs2yX4p9fhg72n8Mw4udvWn39Po5uTV3v7PKP1ahPX2Sk46aluT5u2zm/3nnp5m9F4tyr093Rh4Nuc/u8b9Nn2tXqJ2S+5W+S8M/oXbaE3UrdUeVWnUn3yzORjtmx06zD3FL26PqgtU1iFGF/lmC3iOGO73GmvPZ7w0mvfSlPzUEY/wDyWLze/wCFurfTrYLNmlljvUG1j3HuviGKf6nmdNfyfPXtRLk4yr78PK+DNiuelu7HOOYbZuzvzdp3GDl+0afknVJ+3Ffgb6eXQ1dToMWeN68rMuLU3x8p5w6lsfbum1keLT2KUksyrfs2R84vn7+h8/n02XDO14/Dp48tMnsyyRrsgAABgAAQAAwKgDCggugFFCAgICEJQgDZBo29++3qnLSaFxlesq294cKcdUuxyXwXj0OvofDZy/zMvKvl3n9mjqdXwerTr9nNJ3TtlZOMnOWeK/V3SfCm+1yfPPcur7EdzJlphiKRHwrHVz647ZJmZn4zKkNPXH6Sxyx2SkvpbH+GP2F8/HsPEY7W55f+PaPj5/Z6m9a8qfXv8vJ66bR6nUvg09clDPJJYXvZg1Gvx4uUc5ZMemtfnPKGx7N9G18/aunw57EufxZyMuvy377N6mmpXs2TRejmmCXE7Jf9Rx/I05tMs+zJV7l6eP2Ze+2bJvJstLdKr7Ka/wBUhvJs+a3dycOdbsX7s2/kybrs17bO7ld2VdUuP/GqXqrV545P3nquSa9JSab9Wg7a3fv0rc4fT0r7UVw2RXiv0N/Drr1682vk08T0fNs3bM65RnGcozg8xlFuFkfgdimemSu1o3iWjbHas7x1dZ3S3/jYoU62STeFDVJYi32KxfZfj08jm6vwzbe+Hp5fhtYdX0rk+rf0zjN5CKAAAIBgDAGUVZFAF0QKAsUQBAQhArKQGh7+71uvOh0ssXTX09sX/ZQa+qn2Sa+C80dbw3Q+ln0mT2Y/X9mlq9RwRwV6/Zz7R6H1lcrrJOjQ1vE7ft3zX2K/16LxfTqa3W+jmMePneekeTUwabj3tblVW/UcahwwUKotrTaaPTPbOX3pd7Zk0+n9BE3yTvees+Xuhjy5ZyTw0j1e0f3bduruNK/Go1mcPmovu7jk6zxCckzWnKG7g00Vje3V0rQbMpoio1QjFLw5nMbmz7UiKcEEwANFFXEK8L9NCaxOKfu5/Eg17au7uU5Vc/wy/ULu5pvduxlO2uHBbDLaSxxL9Td0uo4J4bdGDNj4o3jq0rT6yVUsS5J8svo/B+J3a3mm3k51qxZ1b0f758PBpNTLNMmoU2yfOqT6Qk/uvsfYaWv0MXicuOOfePP3s2n1E1mKX6dnT0zgukhAAAAQDAGUVZABVyBAsUQBASoJSwQa7vZt1aTTzuWHPlCqP3rZdF5dW/BGfS4Jz5YpHz+DHmyRjpNnLdj7MerssndOSorfrdbc3iUuJtqtP70mn5L3H0et1VdJiitOvb8uXp8M57zNund8m2dp/tVqjFKvTU4hTVHlCEFyXL+uhq+EaeZm2e/Oe35Z9dl4YjFVtvo+3e/aLP2u1fRw5Vp9yPHieqmZ9HX5ppMPLjl1WEUkklhLkkuxHGdBdECFQCBECoANAecokGN2ps6FsHxRT/rsKOHb47EjTqZ1Y+jtTlHzPovDcnpcfBbs5mrrwXi0PijopVaevWVpyp/sdVDr6uxcuP8Adlyfg38PeLN6HNOG/wAp84eLY4yUi8fN1X0d7y+uhHRXzzZGOdPZJ87KkvqN/ej80aHiWj4J9LSOU9fdP7tnSZt44LdezeUzjt5AAAAGAMgqwAKuQKAShCECNlHwbR1ca4ylOUYQisylJqMUu9tk2mZ2iOZvERvLlu+u2IaizFco2afTLKcWnGy+Sy34pLC97Po/CtLOKs3tG1p/SP3crWZoyTEVnlDworshs6jTrlbq5y1Fvfib9jP+hQOTr8npNRbyjk39NTgxw17SUcVihH7dnAvLi4V+R9LgiMOlj3Ru5GX+Zmn4u97A0Ko09VUVjEVnzPlMl5tabT3dmtdoiIZRGN7JBAIBCiEEKIQVYHnYuTA5X6UNMuGi5dY2cDfgzq+E32yzDV1td6btd3YtcZ2wcVOm2LjbCSzGSa6NfE2vGa7XpaOv4a+hnetofFr4T2fdCFUpRr4/W6S7L4o80+DP3o9PFYNjR6iufHNb9ekwx58U47b1da3Y3x0+qqr9bbVTqcqudU5xhxz7HDPVP5HG1ehvhvPDG9fP3e9u4dTW8RvO0toyaDaAAQDAGBUACrogUAlCEIHlZYByH0l7wO+x6KhO2miWdR6u3hlK1fZXeo+fXyOz4bpuGPTWj4flz9Xm3ngiWmrUR9VLh47UsqcZPFkI+KfPkdji7w0Jrz5ul6Kp2wovsioOVMZuHZF8K5I+UvERktETvG7uVmZrEzDSt2Gv2nSZ6O6Cf/d/M+sz/wC1tt5ONT/Wjfzd/o+rHyR8hLtQ9iKgCBAIBAIAAQDyufJgc39JnPSx/wA+vHzOh4X/ALiGtrP9KWD3C0atsvz9mMFh9HnPI3/GbexHxa2gj2mQ3g2MpV2UWR44PLqfRxsSeFnsficfFkmlotDetWLRMS5bXdLPBZmLi3D1fNNyj1b8D6KmTi59nIvTbfzdT3A9IKfDodfPnH2a9S88Me6ux9/4viczWaKJ3vij4x+Pw3NPqdtq3+UuoKWTkOggAAMCrIAKsiCyCEoQPOyeCK0zfneB6er1dTS1F2Y1vrwR7bMfl4+Rt6LTenyc+kdWvqc3oqcurj2FCSsuivZf94qyv/IuuPij6SIivVyN+LlE/J9Wl0i1GqqrcGlKSl66qWVPTrnKMvdy96MOpy+ipa3SezJhrxWivbu6x6ni4ZriS4Wv5HzUOu5VCTpusiuUqLm4+cZZX8D7DTTGTBWJ7w4uaJrefdLv+w9dG/T03x6WQjLyyuh8nmxzjvak9pdmlotWLR3ZJGJ7IEAgCBAACAQD5tZPEWRXMPSVflaWhPnKc7XHtxFYT+MvkdnwbHvktfbpDR19vVir39F+nzDUWNcpWcMX3qK/mx4xeJzVr5QmhrtSZ97Z9o6TlOOE8p4T6M5DehyHerYUuOd1fs2rKmvDvXibmm1M4527MGbDFubWaFmLjjEItJRzzbXVvwz+R2sdotHLo5l4mJ59XQ9w9+JaZw0mqcp6aTShLnKVLfd3x8OzsNTWaOMkcdeU/dm0+omk8Nun2depujOKnCSlGSTjKLymu9M4cw6i5FAAyAAsiKsghKCUgMZtHVqEZSk+GMU233JE6zsvRxreDaUrtTOy5OOfZhHOeCCfKL7u8+k0Na48UR59/NxtTab5J9z5ZQWMm77mszu4+xUpO5RaVjxCOfZjHPNpdibXyOL4jm3t6Os8o+7paSk7cc9Z+zqMtGlWkl05nMbrj2/mz5afUyvivYt5S8J9j96/I7vheo9Wcc9ujn6vHz4m4+izbseB6KyaTlJz06l2prMoJ9+cvHiefFdPMzGascu66PLtHBPydKizhugsAgQCAQCAQAYGJ2xqoVwlOclGEE5Tk+iiurLFZtMVjrJMxEby4ztXXT1eonqMPNjVWmrfVQ6R/Nt+LPrNNhrpcG0/GXFy3nNk3j5Oqbm7MWn0tcPDm+99rPmc+WcuS157urjpwVisMxfRxJrt7DDLLDUd4dk8ac4rE49cLqSF2cy27sdpyuqTUlznBdve14m7ptTOKfc182GLx72IddkFVdjEZc4SXNccex+XcdSuopl3rDQtitj2mW8bj76TpslVc09PPH0ay3CfJNw7l1bRoarS1rETVsYNRMzMWddptjOMZwalGSymujRzdm9C5FBBUbC6IpRUOQPl1NuCSrR99tr+rrlCPelJ9nG+cY58OuPI2dHhjJeN2HUZJpTl1a/sTdudlEto31qdOZcUW8TdMec5wXbz5Z7MNnXy5oi3BHX/ADZoY8PLinmwuz9m+vss9U3DTpxxF5l1f1U/LL9xcmqnDWInnP8AnN5rgjJafJ1XdXZqjFTawkkoruj3HEtO87y6URs2ZxPL1DV98NhR1FUotdj6LnjvXiup6xZJx3i0F6xaNpcfsps0dvqptrDUq7Itro+Ukz6jTamuan3cjLhmkuq7nb8Ru4NNrZRhfyjXe8KFvhL7svkzl63w2ab3xc6+Xl+za0+q4vVv1+7e0zkN4gQBAgABAPl1+shTXK22UYQgm5Sk8JItazaYisbyTMRG8uR71bxS1rajxV6KDyk+UrpLpKS7u6Pvfh9JodDGD17+39nK1GpnJ6ten3fRuRsOV9q1M4tR/wCEn9mH3veavies4v5VJ+LLpcG3ry6tXWopRXRLBxW+kkRXx63T8SyuqIrSN4NkdbYL96Pd4liSYadq9BKKm6/aqs520tZTl9+PdL8+0yVttMTDzPONp6Pl2Lp402zbcnTbCcFZHlKqXZLHyZt5dTx444usfq1qaea35dJ/R0bcTUupOiy2ViajwZa4INZ6dvPK59ORo5b13hsUrOzdMnl6QigCyIqwRSyeEFYrWW4828RXfIx2l6hg9dsWV1TulS7oxdkJQjznLMlnC7O5vswzHT0t5iaztXf7f2ZLTjx1neu9tunbmpv5ZnSw02hxGLdVFsYpJxpfSqLXXMks/wA2dTT6ikZfWn/toZaWtT1WP3e2RwRqoSy/rSa731/ryPGXLOS02XHThjZ0PS0qEVFcsGJlfRg8qpZWmsMK0ne3deNsW3HMebTiucJd68DLhy2xW3rLxekXjaXL9dortJJxnHjqfSSWU0fQ6XX1vtEztLm5tNNfg2fdffq+jFfGr6VhKm6TUoruhPqvJ5PWo0OHNzjlPnH4ecWoyY+U84dC2dvvorcKyctNPtjeuGPumvZ+Zx8vhuenSOKPd+Ordpq8duvL4tgo1Ndi4q5wsT6OE4zXyNK1LVna0bNiJiej1PKoB46nV11JytsrriusrJxgvmeq0tblWN0mYjrLVdsb/wCkqTjp+LWW9iqTVefGx/wydHB4Vmvzv6se/r9Grk1mOvKvOfd+XPtvbdu1UlPWT9lPNekq5RT7OXa/FnZwabFp49Tr5y0MmW+WfW+j7d3d27tbONl0eCmP1KsYjjvZz9X4jERNMU/GWzg00+1f6Oq7O0MKIKEF5vvOJM+boRD6yPQZB5yQGP12kUk2l5oDSdr7Ndcm4puL59zT7vEm67ME9KlJ2wx1xOGMZ93YxNuxFWR0G0o1yVEcPjilCMuUl/8AOcmpm083jfs2KZop8W07s7YnLOn1CfFF4hZjlJN8omalu3Zgtz5tkTMrygFkRS2B8t8uw8yNd23OyHtuSjWuHgabTUu2WfkY7bvdeqbK2hKn2oz4Eo5nCyXFXYurnFrtPVJ9FX1ebze3HPN46u9ai2V6hGEFyrjHHObWJTfe+vxYjrM7bbpPTZsGw9BwR45L2pGWHjZl0VVgpaApKGfFAYLau7dVylwpRcusJLMH7uwsI57tzcCcW5Upwfd9aPua5o3MOuyY+s7sOTT0s1i/Q67TcnGzhXbhzj8jp4/E6W9pqX0kx0fNDa9kX0ipd8Vwy+XM3a6nFeOrXnDer7qt69VFYjbqY+C1FyX+49cOnt1rH0hN8sd5+sizejUy+tdqZeD1NzX+4sUwR0rH0hJnJPefrL5HtGU5fU45dmczl+onU4qR12IxXt2ZnZm7+0dU1wVyqg/tSXAsfmaObxTHX2ecs9NHaevJvu7vo9qoas1D9bZ159Ezk59ZlzdZ5eTdx4K06Q3amiMEowSil2JGpuz7PQioBVgDIPOSAx+t0SmnyTT6okq1XaWx+GWUmu6SXNeDPEvUS+evR2cM6+CNsZYxLhUZx55w393PMkcpLRuzm7+y5w9u1qU0ks4xheH6ljnPJ4bAzIJkg9EFEmQeVlSl4MmwxO09BOXVKUPivejxaHqJYVbvT5qmXBl8oz9quL7ZJd/gIjzJZnZGxFXwxwlCHTp7Un1bPURMzzeejYYrsMryuRSUIEAmABwKj57dBXL60Iv3AY7U7raO369NcvOEWB8MtwdnP/l6/dFr+J6i9o7vPDHkvVuJs2PP9mrfms/mXjt5ycMeTLaTYumq/s6a4fuwSPC7PujBLokvJDddiQQKgAQAAwKsCjiBWVSfKSTJsPJaRJ8uncThXd6tY5HpFWiAAsRSAqJRZRCBUx7FgbD0RQgICBAEogCBAIBAIBAIAAQgAAAAABgABkCZApIgqAEFkFIFkUWQQgICUQBAQIAgQogEASAAgEAhQEABAAAAGBUAZFDAqwKsIAqyILIBRRZAKCEBAShAgECkIgVCogCQBRAIQQAAAIAABAMoqRQwACrIKtgVAugLICxQoBCEoQEKQiAIVAIUJBCiAQCAAEIACAAAwAIGwoAqQDAqwKsAG4uiCyAQLIoUAoIUBApASiALAgEAgEAhRCCAAEAgAQBQBFWFBAADAqwKsKqQ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283905"/>
            <a:ext cx="3384376" cy="1964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J:\Pantallazo.png"/>
          <p:cNvPicPr>
            <a:picLocks noChangeAspect="1" noChangeArrowheads="1"/>
          </p:cNvPicPr>
          <p:nvPr/>
        </p:nvPicPr>
        <p:blipFill rotWithShape="1">
          <a:blip r:embed="rId3">
            <a:extLst>
              <a:ext uri="{28A0092B-C50C-407E-A947-70E740481C1C}">
                <a14:useLocalDpi xmlns:a14="http://schemas.microsoft.com/office/drawing/2010/main" val="0"/>
              </a:ext>
            </a:extLst>
          </a:blip>
          <a:srcRect t="20012" r="64516" b="57294"/>
          <a:stretch/>
        </p:blipFill>
        <p:spPr bwMode="auto">
          <a:xfrm>
            <a:off x="1435561" y="4221088"/>
            <a:ext cx="3568487" cy="147293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8 Grupo"/>
          <p:cNvGrpSpPr/>
          <p:nvPr/>
        </p:nvGrpSpPr>
        <p:grpSpPr>
          <a:xfrm>
            <a:off x="0" y="6442181"/>
            <a:ext cx="9144000" cy="288032"/>
            <a:chOff x="0" y="6569968"/>
            <a:chExt cx="9144000" cy="288032"/>
          </a:xfrm>
        </p:grpSpPr>
        <p:sp>
          <p:nvSpPr>
            <p:cNvPr id="9" name="11 Rectángulo"/>
            <p:cNvSpPr/>
            <p:nvPr/>
          </p:nvSpPr>
          <p:spPr>
            <a:xfrm>
              <a:off x="0" y="6569969"/>
              <a:ext cx="6228184" cy="28803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s-PE" sz="1200" dirty="0">
                  <a:solidFill>
                    <a:schemeClr val="bg1"/>
                  </a:solidFill>
                </a:rPr>
                <a:t>© </a:t>
              </a:r>
              <a:r>
                <a:rPr lang="es-PE" sz="1200" dirty="0" smtClean="0">
                  <a:solidFill>
                    <a:schemeClr val="bg1"/>
                  </a:solidFill>
                </a:rPr>
                <a:t>OTIC </a:t>
              </a:r>
              <a:r>
                <a:rPr lang="es-PE" sz="1200" dirty="0">
                  <a:solidFill>
                    <a:schemeClr val="bg1"/>
                  </a:solidFill>
                </a:rPr>
                <a:t>- Ministerio de Educación </a:t>
              </a:r>
              <a:r>
                <a:rPr lang="es-PE" sz="1200" dirty="0" smtClean="0">
                  <a:solidFill>
                    <a:schemeClr val="bg1"/>
                  </a:solidFill>
                </a:rPr>
                <a:t>2015</a:t>
              </a:r>
              <a:endParaRPr lang="es-PE" sz="1200" dirty="0">
                <a:solidFill>
                  <a:schemeClr val="bg1"/>
                </a:solidFill>
              </a:endParaRPr>
            </a:p>
          </p:txBody>
        </p:sp>
        <p:sp>
          <p:nvSpPr>
            <p:cNvPr id="10" name="12 Rectángulo"/>
            <p:cNvSpPr/>
            <p:nvPr/>
          </p:nvSpPr>
          <p:spPr>
            <a:xfrm>
              <a:off x="6228184" y="6569968"/>
              <a:ext cx="2915816" cy="28803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s-PE" sz="1200" dirty="0" smtClean="0"/>
                <a:t> Diapositiva 6</a:t>
              </a:r>
              <a:endParaRPr lang="es-PE" sz="1200" dirty="0"/>
            </a:p>
          </p:txBody>
        </p:sp>
      </p:grpSp>
    </p:spTree>
    <p:extLst>
      <p:ext uri="{BB962C8B-B14F-4D97-AF65-F5344CB8AC3E}">
        <p14:creationId xmlns:p14="http://schemas.microsoft.com/office/powerpoint/2010/main" val="37832157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90066"/>
          </a:xfrm>
        </p:spPr>
        <p:txBody>
          <a:bodyPr>
            <a:normAutofit/>
          </a:bodyPr>
          <a:lstStyle/>
          <a:p>
            <a:r>
              <a:rPr lang="es-PE" sz="2000" b="1" dirty="0" smtClean="0">
                <a:latin typeface="+mn-lt"/>
              </a:rPr>
              <a:t>IMPLEMENTACIÓN DE UNA RED LAN EN EL AIP O CRT</a:t>
            </a:r>
            <a:endParaRPr lang="es-PE" sz="2000" b="1" dirty="0">
              <a:latin typeface="+mn-lt"/>
            </a:endParaRPr>
          </a:p>
        </p:txBody>
      </p:sp>
      <p:sp>
        <p:nvSpPr>
          <p:cNvPr id="3" name="2 Marcador de contenido"/>
          <p:cNvSpPr>
            <a:spLocks noGrp="1"/>
          </p:cNvSpPr>
          <p:nvPr>
            <p:ph idx="1"/>
          </p:nvPr>
        </p:nvSpPr>
        <p:spPr>
          <a:xfrm>
            <a:off x="457200" y="908720"/>
            <a:ext cx="8229600" cy="5760640"/>
          </a:xfrm>
        </p:spPr>
        <p:txBody>
          <a:bodyPr>
            <a:normAutofit/>
          </a:bodyPr>
          <a:lstStyle/>
          <a:p>
            <a:pPr algn="just">
              <a:buFont typeface="+mj-lt"/>
              <a:buAutoNum type="arabicPeriod" startAt="6"/>
            </a:pPr>
            <a:r>
              <a:rPr lang="es-PE" sz="1800" dirty="0" smtClean="0"/>
              <a:t>Comprobar el acceso a Internet en el servidor escuela, a través de los navegadores instalados como son GOOGLE CHROME o MOZILA FIREFOX.</a:t>
            </a:r>
          </a:p>
          <a:p>
            <a:pPr algn="just">
              <a:buFont typeface="+mj-lt"/>
              <a:buAutoNum type="arabicPeriod" startAt="5"/>
            </a:pPr>
            <a:endParaRPr lang="es-PE" sz="1800" dirty="0"/>
          </a:p>
          <a:p>
            <a:pPr algn="just">
              <a:buFont typeface="+mj-lt"/>
              <a:buAutoNum type="arabicPeriod" startAt="5"/>
            </a:pPr>
            <a:endParaRPr lang="es-PE" sz="1800" dirty="0" smtClean="0"/>
          </a:p>
          <a:p>
            <a:pPr algn="just">
              <a:buFont typeface="+mj-lt"/>
              <a:buAutoNum type="arabicPeriod" startAt="5"/>
            </a:pPr>
            <a:endParaRPr lang="es-PE" sz="1800" dirty="0"/>
          </a:p>
          <a:p>
            <a:pPr algn="just">
              <a:buFont typeface="+mj-lt"/>
              <a:buAutoNum type="arabicPeriod" startAt="5"/>
            </a:pPr>
            <a:endParaRPr lang="es-PE" sz="1800" dirty="0" smtClean="0"/>
          </a:p>
          <a:p>
            <a:pPr algn="just">
              <a:buFont typeface="+mj-lt"/>
              <a:buAutoNum type="arabicPeriod" startAt="5"/>
            </a:pPr>
            <a:endParaRPr lang="es-PE" sz="1800" dirty="0"/>
          </a:p>
          <a:p>
            <a:pPr algn="just">
              <a:buFont typeface="+mj-lt"/>
              <a:buAutoNum type="arabicPeriod" startAt="5"/>
            </a:pPr>
            <a:endParaRPr lang="es-PE" sz="1800" dirty="0" smtClean="0"/>
          </a:p>
          <a:p>
            <a:pPr algn="just">
              <a:buFont typeface="+mj-lt"/>
              <a:buAutoNum type="arabicPeriod" startAt="7"/>
            </a:pPr>
            <a:r>
              <a:rPr lang="es-PE" sz="1800" dirty="0" smtClean="0"/>
              <a:t>Si no accedes a Internet, verificar la configuración de las direcciones de IPs. Utilizar el siguiente comando “ifconfig” en el Terminal. Debe coincidir con las direcciones IPs ingresadas al momento de la instalación del servidor escuela. </a:t>
            </a:r>
          </a:p>
          <a:p>
            <a:pPr algn="just">
              <a:buFont typeface="+mj-lt"/>
              <a:buAutoNum type="arabicPeriod" startAt="7"/>
            </a:pPr>
            <a:endParaRPr lang="es-PE" sz="1800" dirty="0" smtClean="0"/>
          </a:p>
          <a:p>
            <a:pPr marL="0" indent="0" algn="just">
              <a:buNone/>
            </a:pPr>
            <a:endParaRPr lang="es-PE" sz="1800" dirty="0" smtClean="0"/>
          </a:p>
          <a:p>
            <a:pPr algn="just">
              <a:buFont typeface="+mj-lt"/>
              <a:buAutoNum type="arabicPeriod" startAt="7"/>
            </a:pPr>
            <a:endParaRPr lang="es-PE" sz="1800" dirty="0"/>
          </a:p>
          <a:p>
            <a:pPr marL="0" indent="0" algn="just">
              <a:buNone/>
            </a:pPr>
            <a:endParaRPr lang="es-PE" sz="1800" dirty="0" smtClean="0"/>
          </a:p>
          <a:p>
            <a:pPr algn="just">
              <a:buFont typeface="+mj-lt"/>
              <a:buAutoNum type="arabicPeriod" startAt="5"/>
            </a:pPr>
            <a:endParaRPr lang="es-PE" sz="1800" dirty="0" smtClean="0"/>
          </a:p>
          <a:p>
            <a:pPr algn="just">
              <a:buFont typeface="+mj-lt"/>
              <a:buAutoNum type="arabicPeriod" startAt="5"/>
            </a:pPr>
            <a:endParaRPr lang="es-PE" sz="1800" dirty="0"/>
          </a:p>
          <a:p>
            <a:pPr algn="just">
              <a:buFont typeface="+mj-lt"/>
              <a:buAutoNum type="arabicPeriod" startAt="5"/>
            </a:pPr>
            <a:endParaRPr lang="es-PE" sz="1800" dirty="0"/>
          </a:p>
          <a:p>
            <a:pPr algn="just">
              <a:buFont typeface="+mj-lt"/>
              <a:buAutoNum type="arabicPeriod" startAt="4"/>
            </a:pPr>
            <a:endParaRPr lang="es-PE" sz="1800" dirty="0"/>
          </a:p>
        </p:txBody>
      </p:sp>
      <p:sp>
        <p:nvSpPr>
          <p:cNvPr id="4" name="AutoShape 11" descr="data:image/jpeg;base64,/9j/4AAQSkZJRgABAQAAAQABAAD/2wCEAAkGBw8PDw0MDQ8NDQ0NDw0NDQ0NDQ8NDw8NFBEWFhQRFBQYHCggGBomHBQUITEhJSksLi4uFx8zODMsNygtLisBCgoKDg0OFBAQFywkHCQsLCwsLCwsLCwsLCwsLCwsLCwsLCwsLCwsLCwsLCwsLCwsLCwsLCwsLCwsLCwsLCwsLP/AABEIAMkA+wMBEQACEQEDEQH/xAAbAAEAAgMBAQAAAAAAAAAAAAABAAIFBgcDBP/EAEEQAAICAQEFBAYHBQYHAAAAAAABAgMRBAUGEiExQVFhcQcTIoGRoSMyQlJisdEUcsHh8DM0U3OCskNEg5KT0uL/xAAaAQEBAAMBAQAAAAAAAAAAAAAAAQMEBQIG/8QANhEBAAIBAgQCCQIFBAMAAAAAAAECAwQREiExQQVREyIyYXGBkbHRoeEUI0LB8DM0kvEVQ1L/2gAMAwEAAhEDEQA/AOtI1N2UoC2AhQFiiAICAgICNxAIBAECYAmCiEABCgAmAAAAMADACAYFWBVgDAqNx6JHlVkioUgLAOChwA4AgCAgIEAgEAgCBAACFEIACFBgIAJgCoUEABVgDQFWAYIPRIKsghwAgKRQgOAECAICBChwBCCYKJgCAQAAgABCAAgQFABVhQyAYFWBVgAHoiCyAUgFFFsAIEAQIAgJRAECBEAgEAMBUAgABAAiAKAIyoqAMKGQVYAwKgeiIqyCFFFgEBAgCBAEocAQIgCBAIBAIAAQACoAAAQEVCoqwBhQBVkAwKgehBZAKKEgShAQECFCEIEAQIBAIBAIAAQAAgAFAQEAAMoGABVWiAYFcAeiILIBQCAlCAgQBRUIEAQIBAECAQCAAEAAACAVYVAAiBgDKKgDIoYFSD0QCgLAICUQBASoQECAIEAgEKIBCCFEIACAAAwAAYARUYRUAKBkFWFAF0QWQCgEoQEBCIAlCAgQDHbU27pNL/eL665deDPFY/KCyzPh02XN7FZn/PNjvlpT2paxrfSLWs/s+mssX+JfKNEP4v8AI6OPwi//ALLxHw5tW2ur/TXf9Gt6/wBJ2pWcT0lK/BB2P4t4+RuV8K09famZ/RgnWZZ6RDFP0naxv2b5y/doq/8AUyR4fpf/AJ/WXn+Jzef2e9HpP1yfNymvx6eP8EiT4bpp6RP1k/i8sd4Z3ZvpTzhX0wfe48VT+Esr5mtk8Hr/AEW+rLXXT/VDcNlb2aPU4jGz1U5dIXYhl+Euj+Jzc2gzYucxvHnDbx6ml+7OmmzgCAAAAAAAQDAqwBgDCqgXRBZAKAShAQEIQIUOQMNvBvLptDH6aTlbJZhRXiVkvHHYvFmzptJl1E7Ujl59mHLnpij1pc52/v1qrk1xrRUPP0dUs2yX4p9fhg72n8Mw4udvWn39Po5uTV3v7PKP1ahPX2Sk46aluT5u2zm/3nnp5m9F4tyr093Rh4Nuc/u8b9Nn2tXqJ2S+5W+S8M/oXbaE3UrdUeVWnUn3yzORjtmx06zD3FL26PqgtU1iFGF/lmC3iOGO73GmvPZ7w0mvfSlPzUEY/wDyWLze/wCFurfTrYLNmlljvUG1j3HuviGKf6nmdNfyfPXtRLk4yr78PK+DNiuelu7HOOYbZuzvzdp3GDl+0afknVJ+3Ffgb6eXQ1dToMWeN68rMuLU3x8p5w6lsfbum1keLT2KUksyrfs2R84vn7+h8/n02XDO14/Dp48tMnsyyRrsgAABgAAQAAwKgDCggugFFCAgICEJQgDZBo29++3qnLSaFxlesq294cKcdUuxyXwXj0OvofDZy/zMvKvl3n9mjqdXwerTr9nNJ3TtlZOMnOWeK/V3SfCm+1yfPPcur7EdzJlphiKRHwrHVz647ZJmZn4zKkNPXH6Sxyx2SkvpbH+GP2F8/HsPEY7W55f+PaPj5/Z6m9a8qfXv8vJ66bR6nUvg09clDPJJYXvZg1Gvx4uUc5ZMemtfnPKGx7N9G18/aunw57EufxZyMuvy377N6mmpXs2TRejmmCXE7Jf9Rx/I05tMs+zJV7l6eP2Ze+2bJvJstLdKr7Ka/wBUhvJs+a3dycOdbsX7s2/kybrs17bO7ld2VdUuP/GqXqrV545P3nquSa9JSab9Wg7a3fv0rc4fT0r7UVw2RXiv0N/Drr1682vk08T0fNs3bM65RnGcozg8xlFuFkfgdimemSu1o3iWjbHas7x1dZ3S3/jYoU62STeFDVJYi32KxfZfj08jm6vwzbe+Hp5fhtYdX0rk+rf0zjN5CKAAAIBgDAGUVZFAF0QKAsUQBAQhArKQGh7+71uvOh0ssXTX09sX/ZQa+qn2Sa+C80dbw3Q+ln0mT2Y/X9mlq9RwRwV6/Zz7R6H1lcrrJOjQ1vE7ft3zX2K/16LxfTqa3W+jmMePneekeTUwabj3tblVW/UcahwwUKotrTaaPTPbOX3pd7Zk0+n9BE3yTvees+Xuhjy5ZyTw0j1e0f3bduruNK/Go1mcPmovu7jk6zxCckzWnKG7g00Vje3V0rQbMpoio1QjFLw5nMbmz7UiKcEEwANFFXEK8L9NCaxOKfu5/Eg17au7uU5Vc/wy/ULu5pvduxlO2uHBbDLaSxxL9Td0uo4J4bdGDNj4o3jq0rT6yVUsS5J8svo/B+J3a3mm3k51qxZ1b0f758PBpNTLNMmoU2yfOqT6Qk/uvsfYaWv0MXicuOOfePP3s2n1E1mKX6dnT0zgukhAAAAQDAGUVZABVyBAsUQBASoJSwQa7vZt1aTTzuWHPlCqP3rZdF5dW/BGfS4Jz5YpHz+DHmyRjpNnLdj7MerssndOSorfrdbc3iUuJtqtP70mn5L3H0et1VdJiitOvb8uXp8M57zNund8m2dp/tVqjFKvTU4hTVHlCEFyXL+uhq+EaeZm2e/Oe35Z9dl4YjFVtvo+3e/aLP2u1fRw5Vp9yPHieqmZ9HX5ppMPLjl1WEUkklhLkkuxHGdBdECFQCBECoANAecokGN2ps6FsHxRT/rsKOHb47EjTqZ1Y+jtTlHzPovDcnpcfBbs5mrrwXi0PijopVaevWVpyp/sdVDr6uxcuP8Adlyfg38PeLN6HNOG/wAp84eLY4yUi8fN1X0d7y+uhHRXzzZGOdPZJ87KkvqN/ej80aHiWj4J9LSOU9fdP7tnSZt44LdezeUzjt5AAAAGAMgqwAKuQKAShCECNlHwbR1ca4ylOUYQisylJqMUu9tk2mZ2iOZvERvLlu+u2IaizFco2afTLKcWnGy+Sy34pLC97Po/CtLOKs3tG1p/SP3crWZoyTEVnlDworshs6jTrlbq5y1Fvfib9jP+hQOTr8npNRbyjk39NTgxw17SUcVihH7dnAvLi4V+R9LgiMOlj3Ru5GX+Zmn4u97A0Ko09VUVjEVnzPlMl5tabT3dmtdoiIZRGN7JBAIBCiEEKIQVYHnYuTA5X6UNMuGi5dY2cDfgzq+E32yzDV1td6btd3YtcZ2wcVOm2LjbCSzGSa6NfE2vGa7XpaOv4a+hnetofFr4T2fdCFUpRr4/W6S7L4o80+DP3o9PFYNjR6iufHNb9ekwx58U47b1da3Y3x0+qqr9bbVTqcqudU5xhxz7HDPVP5HG1ehvhvPDG9fP3e9u4dTW8RvO0toyaDaAAQDAGBUACrogUAlCEIHlZYByH0l7wO+x6KhO2miWdR6u3hlK1fZXeo+fXyOz4bpuGPTWj4flz9Xm3ngiWmrUR9VLh47UsqcZPFkI+KfPkdji7w0Jrz5ul6Kp2wovsioOVMZuHZF8K5I+UvERktETvG7uVmZrEzDSt2Gv2nSZ6O6Cf/d/M+sz/wC1tt5ONT/Wjfzd/o+rHyR8hLtQ9iKgCBAIBAIAAQDyufJgc39JnPSx/wA+vHzOh4X/ALiGtrP9KWD3C0atsvz9mMFh9HnPI3/GbexHxa2gj2mQ3g2MpV2UWR44PLqfRxsSeFnsficfFkmlotDetWLRMS5bXdLPBZmLi3D1fNNyj1b8D6KmTi59nIvTbfzdT3A9IKfDodfPnH2a9S88Me6ux9/4viczWaKJ3vij4x+Pw3NPqdtq3+UuoKWTkOggAAMCrIAKsiCyCEoQPOyeCK0zfneB6er1dTS1F2Y1vrwR7bMfl4+Rt6LTenyc+kdWvqc3oqcurj2FCSsuivZf94qyv/IuuPij6SIivVyN+LlE/J9Wl0i1GqqrcGlKSl66qWVPTrnKMvdy96MOpy+ipa3SezJhrxWivbu6x6ni4ZriS4Wv5HzUOu5VCTpusiuUqLm4+cZZX8D7DTTGTBWJ7w4uaJrefdLv+w9dG/T03x6WQjLyyuh8nmxzjvak9pdmlotWLR3ZJGJ7IEAgCBAACAQD5tZPEWRXMPSVflaWhPnKc7XHtxFYT+MvkdnwbHvktfbpDR19vVir39F+nzDUWNcpWcMX3qK/mx4xeJzVr5QmhrtSZ97Z9o6TlOOE8p4T6M5DehyHerYUuOd1fs2rKmvDvXibmm1M4527MGbDFubWaFmLjjEItJRzzbXVvwz+R2sdotHLo5l4mJ59XQ9w9+JaZw0mqcp6aTShLnKVLfd3x8OzsNTWaOMkcdeU/dm0+omk8Nun2depujOKnCSlGSTjKLymu9M4cw6i5FAAyAAsiKsghKCUgMZtHVqEZSk+GMU233JE6zsvRxreDaUrtTOy5OOfZhHOeCCfKL7u8+k0Na48UR59/NxtTab5J9z5ZQWMm77mszu4+xUpO5RaVjxCOfZjHPNpdibXyOL4jm3t6Os8o+7paSk7cc9Z+zqMtGlWkl05nMbrj2/mz5afUyvivYt5S8J9j96/I7vheo9Wcc9ujn6vHz4m4+izbseB6KyaTlJz06l2prMoJ9+cvHiefFdPMzGascu66PLtHBPydKizhugsAgQCAQCAQAYGJ2xqoVwlOclGEE5Tk+iiurLFZtMVjrJMxEby4ztXXT1eonqMPNjVWmrfVQ6R/Nt+LPrNNhrpcG0/GXFy3nNk3j5Oqbm7MWn0tcPDm+99rPmc+WcuS157urjpwVisMxfRxJrt7DDLLDUd4dk8ac4rE49cLqSF2cy27sdpyuqTUlznBdve14m7ptTOKfc182GLx72IddkFVdjEZc4SXNccex+XcdSuopl3rDQtitj2mW8bj76TpslVc09PPH0ay3CfJNw7l1bRoarS1rETVsYNRMzMWddptjOMZwalGSymujRzdm9C5FBBUbC6IpRUOQPl1NuCSrR99tr+rrlCPelJ9nG+cY58OuPI2dHhjJeN2HUZJpTl1a/sTdudlEto31qdOZcUW8TdMec5wXbz5Z7MNnXy5oi3BHX/ADZoY8PLinmwuz9m+vss9U3DTpxxF5l1f1U/LL9xcmqnDWInnP8AnN5rgjJafJ1XdXZqjFTawkkoruj3HEtO87y6URs2ZxPL1DV98NhR1FUotdj6LnjvXiup6xZJx3i0F6xaNpcfsps0dvqptrDUq7Itro+Ukz6jTamuan3cjLhmkuq7nb8Ru4NNrZRhfyjXe8KFvhL7svkzl63w2ab3xc6+Xl+za0+q4vVv1+7e0zkN4gQBAgABAPl1+shTXK22UYQgm5Sk8JItazaYisbyTMRG8uR71bxS1rajxV6KDyk+UrpLpKS7u6Pvfh9JodDGD17+39nK1GpnJ6ten3fRuRsOV9q1M4tR/wCEn9mH3veavies4v5VJ+LLpcG3ry6tXWopRXRLBxW+kkRXx63T8SyuqIrSN4NkdbYL96Pd4liSYadq9BKKm6/aqs520tZTl9+PdL8+0yVttMTDzPONp6Pl2Lp402zbcnTbCcFZHlKqXZLHyZt5dTx444usfq1qaea35dJ/R0bcTUupOiy2ViajwZa4INZ6dvPK59ORo5b13hsUrOzdMnl6QigCyIqwRSyeEFYrWW4828RXfIx2l6hg9dsWV1TulS7oxdkJQjznLMlnC7O5vswzHT0t5iaztXf7f2ZLTjx1neu9tunbmpv5ZnSw02hxGLdVFsYpJxpfSqLXXMks/wA2dTT6ikZfWn/toZaWtT1WP3e2RwRqoSy/rSa731/ryPGXLOS02XHThjZ0PS0qEVFcsGJlfRg8qpZWmsMK0ne3deNsW3HMebTiucJd68DLhy2xW3rLxekXjaXL9dortJJxnHjqfSSWU0fQ6XX1vtEztLm5tNNfg2fdffq+jFfGr6VhKm6TUoruhPqvJ5PWo0OHNzjlPnH4ecWoyY+U84dC2dvvorcKyctNPtjeuGPumvZ+Zx8vhuenSOKPd+Ordpq8duvL4tgo1Ndi4q5wsT6OE4zXyNK1LVna0bNiJiej1PKoB46nV11JytsrriusrJxgvmeq0tblWN0mYjrLVdsb/wCkqTjp+LWW9iqTVefGx/wydHB4Vmvzv6se/r9Grk1mOvKvOfd+XPtvbdu1UlPWT9lPNekq5RT7OXa/FnZwabFp49Tr5y0MmW+WfW+j7d3d27tbONl0eCmP1KsYjjvZz9X4jERNMU/GWzg00+1f6Oq7O0MKIKEF5vvOJM+boRD6yPQZB5yQGP12kUk2l5oDSdr7Ndcm4puL59zT7vEm67ME9KlJ2wx1xOGMZ93YxNuxFWR0G0o1yVEcPjilCMuUl/8AOcmpm083jfs2KZop8W07s7YnLOn1CfFF4hZjlJN8omalu3Zgtz5tkTMrygFkRS2B8t8uw8yNd23OyHtuSjWuHgabTUu2WfkY7bvdeqbK2hKn2oz4Eo5nCyXFXYurnFrtPVJ9FX1ebze3HPN46u9ai2V6hGEFyrjHHObWJTfe+vxYjrM7bbpPTZsGw9BwR45L2pGWHjZl0VVgpaApKGfFAYLau7dVylwpRcusJLMH7uwsI57tzcCcW5Upwfd9aPua5o3MOuyY+s7sOTT0s1i/Q67TcnGzhXbhzj8jp4/E6W9pqX0kx0fNDa9kX0ipd8Vwy+XM3a6nFeOrXnDer7qt69VFYjbqY+C1FyX+49cOnt1rH0hN8sd5+sizejUy+tdqZeD1NzX+4sUwR0rH0hJnJPefrL5HtGU5fU45dmczl+onU4qR12IxXt2ZnZm7+0dU1wVyqg/tSXAsfmaObxTHX2ecs9NHaevJvu7vo9qoas1D9bZ159Ezk59ZlzdZ5eTdx4K06Q3amiMEowSil2JGpuz7PQioBVgDIPOSAx+t0SmnyTT6okq1XaWx+GWUmu6SXNeDPEvUS+evR2cM6+CNsZYxLhUZx55w393PMkcpLRuzm7+y5w9u1qU0ks4xheH6ljnPJ4bAzIJkg9EFEmQeVlSl4MmwxO09BOXVKUPivejxaHqJYVbvT5qmXBl8oz9quL7ZJd/gIjzJZnZGxFXwxwlCHTp7Un1bPURMzzeejYYrsMryuRSUIEAmABwKj57dBXL60Iv3AY7U7raO369NcvOEWB8MtwdnP/l6/dFr+J6i9o7vPDHkvVuJs2PP9mrfms/mXjt5ycMeTLaTYumq/s6a4fuwSPC7PujBLokvJDddiQQKgAQAAwKsCjiBWVSfKSTJsPJaRJ8uncThXd6tY5HpFWiAAsRSAqJRZRCBUx7FgbD0RQgICBAEogCBAIBAIBAIAAQgAAAAABgABkCZApIgqAEFkFIFkUWQQgICUQBAQIAgQogEASAAgEAhQEABAAAAGBUAZFDAqwKsIAqyILIBRRZAKCEBAShAgECkIgVCogCQBRAIQQAAAIAABAMoqRQwACrIKtgVAugLICxQoBCEoQEKQiAIVAIUJBCiAQCAAEIACAAAwAIGwoAqQDAqwKsAG4uiCyAQLIoUAoIUBApASiALAgEAgEAhRCCAAEAgAQBQBFWFBAADAqwKsKqQ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5766" y="1579263"/>
            <a:ext cx="2768099" cy="1730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1603605"/>
            <a:ext cx="2729152" cy="1705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8 Grupo"/>
          <p:cNvGrpSpPr/>
          <p:nvPr/>
        </p:nvGrpSpPr>
        <p:grpSpPr>
          <a:xfrm>
            <a:off x="0" y="6442181"/>
            <a:ext cx="9144000" cy="288032"/>
            <a:chOff x="0" y="6569968"/>
            <a:chExt cx="9144000" cy="288032"/>
          </a:xfrm>
        </p:grpSpPr>
        <p:sp>
          <p:nvSpPr>
            <p:cNvPr id="8" name="11 Rectángulo"/>
            <p:cNvSpPr/>
            <p:nvPr/>
          </p:nvSpPr>
          <p:spPr>
            <a:xfrm>
              <a:off x="0" y="6569969"/>
              <a:ext cx="6228184" cy="28803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s-PE" sz="1200" dirty="0">
                  <a:solidFill>
                    <a:schemeClr val="bg1"/>
                  </a:solidFill>
                </a:rPr>
                <a:t>© </a:t>
              </a:r>
              <a:r>
                <a:rPr lang="es-PE" sz="1200" dirty="0" smtClean="0">
                  <a:solidFill>
                    <a:schemeClr val="bg1"/>
                  </a:solidFill>
                </a:rPr>
                <a:t>OTIC </a:t>
              </a:r>
              <a:r>
                <a:rPr lang="es-PE" sz="1200" dirty="0">
                  <a:solidFill>
                    <a:schemeClr val="bg1"/>
                  </a:solidFill>
                </a:rPr>
                <a:t>- Ministerio de Educación </a:t>
              </a:r>
              <a:r>
                <a:rPr lang="es-PE" sz="1200" dirty="0" smtClean="0">
                  <a:solidFill>
                    <a:schemeClr val="bg1"/>
                  </a:solidFill>
                </a:rPr>
                <a:t>2015</a:t>
              </a:r>
              <a:endParaRPr lang="es-PE" sz="1200" dirty="0">
                <a:solidFill>
                  <a:schemeClr val="bg1"/>
                </a:solidFill>
              </a:endParaRPr>
            </a:p>
          </p:txBody>
        </p:sp>
        <p:sp>
          <p:nvSpPr>
            <p:cNvPr id="9" name="12 Rectángulo"/>
            <p:cNvSpPr/>
            <p:nvPr/>
          </p:nvSpPr>
          <p:spPr>
            <a:xfrm>
              <a:off x="6228184" y="6569968"/>
              <a:ext cx="2915816" cy="28803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s-PE" sz="1200" dirty="0" smtClean="0"/>
                <a:t> Diapositiva 7</a:t>
              </a:r>
              <a:endParaRPr lang="es-PE" sz="1200" dirty="0"/>
            </a:p>
          </p:txBody>
        </p:sp>
      </p:grpSp>
    </p:spTree>
    <p:extLst>
      <p:ext uri="{BB962C8B-B14F-4D97-AF65-F5344CB8AC3E}">
        <p14:creationId xmlns:p14="http://schemas.microsoft.com/office/powerpoint/2010/main" val="10471702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90066"/>
          </a:xfrm>
        </p:spPr>
        <p:txBody>
          <a:bodyPr>
            <a:normAutofit/>
          </a:bodyPr>
          <a:lstStyle/>
          <a:p>
            <a:r>
              <a:rPr lang="es-PE" sz="2000" b="1" dirty="0" smtClean="0">
                <a:latin typeface="+mn-lt"/>
              </a:rPr>
              <a:t>IMPLEMENTACIÓN DE UNA RED LAN EN EL AIP O CRT</a:t>
            </a:r>
            <a:endParaRPr lang="es-PE" sz="2000" b="1" dirty="0">
              <a:latin typeface="+mn-lt"/>
            </a:endParaRPr>
          </a:p>
        </p:txBody>
      </p:sp>
      <p:sp>
        <p:nvSpPr>
          <p:cNvPr id="3" name="2 Marcador de contenido"/>
          <p:cNvSpPr>
            <a:spLocks noGrp="1"/>
          </p:cNvSpPr>
          <p:nvPr>
            <p:ph idx="1"/>
          </p:nvPr>
        </p:nvSpPr>
        <p:spPr>
          <a:xfrm>
            <a:off x="457200" y="908720"/>
            <a:ext cx="8229600" cy="5760640"/>
          </a:xfrm>
        </p:spPr>
        <p:txBody>
          <a:bodyPr>
            <a:normAutofit/>
          </a:bodyPr>
          <a:lstStyle/>
          <a:p>
            <a:pPr algn="just">
              <a:buFont typeface="+mj-lt"/>
              <a:buAutoNum type="arabicPeriod" startAt="8"/>
            </a:pPr>
            <a:r>
              <a:rPr lang="es-PE" sz="1800" dirty="0" smtClean="0"/>
              <a:t>Conectar el switch de comunicaciones al estabilizador</a:t>
            </a:r>
          </a:p>
          <a:p>
            <a:pPr algn="just">
              <a:buFont typeface="+mj-lt"/>
              <a:buAutoNum type="arabicPeriod" startAt="8"/>
            </a:pPr>
            <a:endParaRPr lang="es-PE" sz="1800" dirty="0"/>
          </a:p>
          <a:p>
            <a:pPr algn="just">
              <a:buFont typeface="+mj-lt"/>
              <a:buAutoNum type="arabicPeriod" startAt="8"/>
            </a:pPr>
            <a:endParaRPr lang="es-PE" sz="1800" dirty="0" smtClean="0"/>
          </a:p>
          <a:p>
            <a:pPr algn="just">
              <a:buFont typeface="+mj-lt"/>
              <a:buAutoNum type="arabicPeriod" startAt="8"/>
            </a:pPr>
            <a:endParaRPr lang="es-PE" sz="1800" dirty="0" smtClean="0"/>
          </a:p>
          <a:p>
            <a:pPr algn="just">
              <a:buFont typeface="+mj-lt"/>
              <a:buAutoNum type="arabicPeriod" startAt="8"/>
            </a:pPr>
            <a:endParaRPr lang="es-PE" sz="1800" dirty="0"/>
          </a:p>
          <a:p>
            <a:pPr algn="just">
              <a:buFont typeface="+mj-lt"/>
              <a:buAutoNum type="arabicPeriod" startAt="8"/>
            </a:pPr>
            <a:endParaRPr lang="es-PE" sz="1800" dirty="0" smtClean="0"/>
          </a:p>
          <a:p>
            <a:pPr algn="just">
              <a:buFont typeface="+mj-lt"/>
              <a:buAutoNum type="arabicPeriod" startAt="8"/>
            </a:pPr>
            <a:endParaRPr lang="es-PE" sz="1800" dirty="0"/>
          </a:p>
          <a:p>
            <a:pPr algn="just">
              <a:buFont typeface="+mj-lt"/>
              <a:buAutoNum type="arabicPeriod" startAt="8"/>
            </a:pPr>
            <a:endParaRPr lang="es-PE" sz="1800" dirty="0" smtClean="0"/>
          </a:p>
          <a:p>
            <a:pPr algn="just">
              <a:buFont typeface="+mj-lt"/>
              <a:buAutoNum type="arabicPeriod" startAt="8"/>
            </a:pPr>
            <a:endParaRPr lang="es-PE" sz="1800" dirty="0" smtClean="0"/>
          </a:p>
          <a:p>
            <a:pPr algn="just">
              <a:buFont typeface="+mj-lt"/>
              <a:buAutoNum type="arabicPeriod" startAt="8"/>
            </a:pPr>
            <a:r>
              <a:rPr lang="es-PE" sz="1800" dirty="0" smtClean="0"/>
              <a:t>Conectar a través de un cable patch cord, la tarjeta de red LAN “ETH0” del servidor escuela al puerto número 01 del switch de comunicaciones. </a:t>
            </a:r>
          </a:p>
          <a:p>
            <a:pPr algn="just">
              <a:buFont typeface="+mj-lt"/>
              <a:buAutoNum type="arabicPeriod" startAt="4"/>
            </a:pPr>
            <a:endParaRPr lang="es-PE" sz="1800" dirty="0"/>
          </a:p>
        </p:txBody>
      </p:sp>
      <p:sp>
        <p:nvSpPr>
          <p:cNvPr id="4" name="AutoShape 11" descr="data:image/jpeg;base64,/9j/4AAQSkZJRgABAQAAAQABAAD/2wCEAAkGBw8PDw0MDQ8NDQ0NDw0NDQ0NDQ8NDw8NFBEWFhQRFBQYHCggGBomHBQUITEhJSksLi4uFx8zODMsNygtLisBCgoKDg0OFBAQFywkHCQsLCwsLCwsLCwsLCwsLCwsLCwsLCwsLCwsLCwsLCwsLCwsLCwsLCwsLCwsLCwsLCwsLP/AABEIAMkA+wMBEQACEQEDEQH/xAAbAAEAAgMBAQAAAAAAAAAAAAABAAIFBgcDBP/EAEEQAAICAQEFBAYHBQYHAAAAAAABAgMRBAUGEiExQVFhcQcTIoGRoSMyQlJisdEUcsHh8DM0U3OCskNEg5KT0uL/xAAaAQEBAAMBAQAAAAAAAAAAAAAAAQMEBQIG/8QANhEBAAIBAgQCCQIFBAMAAAAAAAECAwQREiExQQVREyIyYXGBkbHRoeEUI0LB8DM0kvEVQ1L/2gAMAwEAAhEDEQA/AOtI1N2UoC2AhQFiiAICAgICNxAIBAECYAmCiEABCgAmAAAAMADACAYFWBVgDAqNx6JHlVkioUgLAOChwA4AgCAgIEAgEAgCBAACFEIACFBgIAJgCoUEABVgDQFWAYIPRIKsghwAgKRQgOAECAICBChwBCCYKJgCAQAAgABCAAgQFABVhQyAYFWBVgAHoiCyAUgFFFsAIEAQIAgJRAECBEAgEAMBUAgABAAiAKAIyoqAMKGQVYAwKgeiIqyCFFFgEBAgCBAEocAQIgCBAIBAIAAQACoAAAQEVCoqwBhQBVkAwKgehBZAKKEgShAQECFCEIEAQIBAIBAIAAQAAgAFAQEAAMoGABVWiAYFcAeiILIBQCAlCAgQBRUIEAQIBAECAQCAAEAAACAVYVAAiBgDKKgDIoYFSD0QCgLAICUQBASoQECAIEAgEKIBCCFEIACAAAwAAYARUYRUAKBkFWFAF0QWQCgEoQEBCIAlCAgQDHbU27pNL/eL665deDPFY/KCyzPh02XN7FZn/PNjvlpT2paxrfSLWs/s+mssX+JfKNEP4v8AI6OPwi//ALLxHw5tW2ur/TXf9Gt6/wBJ2pWcT0lK/BB2P4t4+RuV8K09famZ/RgnWZZ6RDFP0naxv2b5y/doq/8AUyR4fpf/AJ/WXn+Jzef2e9HpP1yfNymvx6eP8EiT4bpp6RP1k/i8sd4Z3ZvpTzhX0wfe48VT+Esr5mtk8Hr/AEW+rLXXT/VDcNlb2aPU4jGz1U5dIXYhl+Euj+Jzc2gzYucxvHnDbx6ml+7OmmzgCAAAAAAAQDAqwBgDCqgXRBZAKAShAQEIQIUOQMNvBvLptDH6aTlbJZhRXiVkvHHYvFmzptJl1E7Ujl59mHLnpij1pc52/v1qrk1xrRUPP0dUs2yX4p9fhg72n8Mw4udvWn39Po5uTV3v7PKP1ahPX2Sk46aluT5u2zm/3nnp5m9F4tyr093Rh4Nuc/u8b9Nn2tXqJ2S+5W+S8M/oXbaE3UrdUeVWnUn3yzORjtmx06zD3FL26PqgtU1iFGF/lmC3iOGO73GmvPZ7w0mvfSlPzUEY/wDyWLze/wCFurfTrYLNmlljvUG1j3HuviGKf6nmdNfyfPXtRLk4yr78PK+DNiuelu7HOOYbZuzvzdp3GDl+0afknVJ+3Ffgb6eXQ1dToMWeN68rMuLU3x8p5w6lsfbum1keLT2KUksyrfs2R84vn7+h8/n02XDO14/Dp48tMnsyyRrsgAABgAAQAAwKgDCggugFFCAgICEJQgDZBo29++3qnLSaFxlesq294cKcdUuxyXwXj0OvofDZy/zMvKvl3n9mjqdXwerTr9nNJ3TtlZOMnOWeK/V3SfCm+1yfPPcur7EdzJlphiKRHwrHVz647ZJmZn4zKkNPXH6Sxyx2SkvpbH+GP2F8/HsPEY7W55f+PaPj5/Z6m9a8qfXv8vJ66bR6nUvg09clDPJJYXvZg1Gvx4uUc5ZMemtfnPKGx7N9G18/aunw57EufxZyMuvy377N6mmpXs2TRejmmCXE7Jf9Rx/I05tMs+zJV7l6eP2Ze+2bJvJstLdKr7Ka/wBUhvJs+a3dycOdbsX7s2/kybrs17bO7ld2VdUuP/GqXqrV545P3nquSa9JSab9Wg7a3fv0rc4fT0r7UVw2RXiv0N/Drr1682vk08T0fNs3bM65RnGcozg8xlFuFkfgdimemSu1o3iWjbHas7x1dZ3S3/jYoU62STeFDVJYi32KxfZfj08jm6vwzbe+Hp5fhtYdX0rk+rf0zjN5CKAAAIBgDAGUVZFAF0QKAsUQBAQhArKQGh7+71uvOh0ssXTX09sX/ZQa+qn2Sa+C80dbw3Q+ln0mT2Y/X9mlq9RwRwV6/Zz7R6H1lcrrJOjQ1vE7ft3zX2K/16LxfTqa3W+jmMePneekeTUwabj3tblVW/UcahwwUKotrTaaPTPbOX3pd7Zk0+n9BE3yTvees+Xuhjy5ZyTw0j1e0f3bduruNK/Go1mcPmovu7jk6zxCckzWnKG7g00Vje3V0rQbMpoio1QjFLw5nMbmz7UiKcEEwANFFXEK8L9NCaxOKfu5/Eg17au7uU5Vc/wy/ULu5pvduxlO2uHBbDLaSxxL9Td0uo4J4bdGDNj4o3jq0rT6yVUsS5J8svo/B+J3a3mm3k51qxZ1b0f758PBpNTLNMmoU2yfOqT6Qk/uvsfYaWv0MXicuOOfePP3s2n1E1mKX6dnT0zgukhAAAAQDAGUVZABVyBAsUQBASoJSwQa7vZt1aTTzuWHPlCqP3rZdF5dW/BGfS4Jz5YpHz+DHmyRjpNnLdj7MerssndOSorfrdbc3iUuJtqtP70mn5L3H0et1VdJiitOvb8uXp8M57zNund8m2dp/tVqjFKvTU4hTVHlCEFyXL+uhq+EaeZm2e/Oe35Z9dl4YjFVtvo+3e/aLP2u1fRw5Vp9yPHieqmZ9HX5ppMPLjl1WEUkklhLkkuxHGdBdECFQCBECoANAecokGN2ps6FsHxRT/rsKOHb47EjTqZ1Y+jtTlHzPovDcnpcfBbs5mrrwXi0PijopVaevWVpyp/sdVDr6uxcuP8Adlyfg38PeLN6HNOG/wAp84eLY4yUi8fN1X0d7y+uhHRXzzZGOdPZJ87KkvqN/ej80aHiWj4J9LSOU9fdP7tnSZt44LdezeUzjt5AAAAGAMgqwAKuQKAShCECNlHwbR1ca4ylOUYQisylJqMUu9tk2mZ2iOZvERvLlu+u2IaizFco2afTLKcWnGy+Sy34pLC97Po/CtLOKs3tG1p/SP3crWZoyTEVnlDworshs6jTrlbq5y1Fvfib9jP+hQOTr8npNRbyjk39NTgxw17SUcVihH7dnAvLi4V+R9LgiMOlj3Ru5GX+Zmn4u97A0Ko09VUVjEVnzPlMl5tabT3dmtdoiIZRGN7JBAIBCiEEKIQVYHnYuTA5X6UNMuGi5dY2cDfgzq+E32yzDV1td6btd3YtcZ2wcVOm2LjbCSzGSa6NfE2vGa7XpaOv4a+hnetofFr4T2fdCFUpRr4/W6S7L4o80+DP3o9PFYNjR6iufHNb9ekwx58U47b1da3Y3x0+qqr9bbVTqcqudU5xhxz7HDPVP5HG1ehvhvPDG9fP3e9u4dTW8RvO0toyaDaAAQDAGBUACrogUAlCEIHlZYByH0l7wO+x6KhO2miWdR6u3hlK1fZXeo+fXyOz4bpuGPTWj4flz9Xm3ngiWmrUR9VLh47UsqcZPFkI+KfPkdji7w0Jrz5ul6Kp2wovsioOVMZuHZF8K5I+UvERktETvG7uVmZrEzDSt2Gv2nSZ6O6Cf/d/M+sz/wC1tt5ONT/Wjfzd/o+rHyR8hLtQ9iKgCBAIBAIAAQDyufJgc39JnPSx/wA+vHzOh4X/ALiGtrP9KWD3C0atsvz9mMFh9HnPI3/GbexHxa2gj2mQ3g2MpV2UWR44PLqfRxsSeFnsficfFkmlotDetWLRMS5bXdLPBZmLi3D1fNNyj1b8D6KmTi59nIvTbfzdT3A9IKfDodfPnH2a9S88Me6ux9/4viczWaKJ3vij4x+Pw3NPqdtq3+UuoKWTkOggAAMCrIAKsiCyCEoQPOyeCK0zfneB6er1dTS1F2Y1vrwR7bMfl4+Rt6LTenyc+kdWvqc3oqcurj2FCSsuivZf94qyv/IuuPij6SIivVyN+LlE/J9Wl0i1GqqrcGlKSl66qWVPTrnKMvdy96MOpy+ipa3SezJhrxWivbu6x6ni4ZriS4Wv5HzUOu5VCTpusiuUqLm4+cZZX8D7DTTGTBWJ7w4uaJrefdLv+w9dG/T03x6WQjLyyuh8nmxzjvak9pdmlotWLR3ZJGJ7IEAgCBAACAQD5tZPEWRXMPSVflaWhPnKc7XHtxFYT+MvkdnwbHvktfbpDR19vVir39F+nzDUWNcpWcMX3qK/mx4xeJzVr5QmhrtSZ97Z9o6TlOOE8p4T6M5DehyHerYUuOd1fs2rKmvDvXibmm1M4527MGbDFubWaFmLjjEItJRzzbXVvwz+R2sdotHLo5l4mJ59XQ9w9+JaZw0mqcp6aTShLnKVLfd3x8OzsNTWaOMkcdeU/dm0+omk8Nun2depujOKnCSlGSTjKLymu9M4cw6i5FAAyAAsiKsghKCUgMZtHVqEZSk+GMU233JE6zsvRxreDaUrtTOy5OOfZhHOeCCfKL7u8+k0Na48UR59/NxtTab5J9z5ZQWMm77mszu4+xUpO5RaVjxCOfZjHPNpdibXyOL4jm3t6Os8o+7paSk7cc9Z+zqMtGlWkl05nMbrj2/mz5afUyvivYt5S8J9j96/I7vheo9Wcc9ujn6vHz4m4+izbseB6KyaTlJz06l2prMoJ9+cvHiefFdPMzGascu66PLtHBPydKizhugsAgQCAQCAQAYGJ2xqoVwlOclGEE5Tk+iiurLFZtMVjrJMxEby4ztXXT1eonqMPNjVWmrfVQ6R/Nt+LPrNNhrpcG0/GXFy3nNk3j5Oqbm7MWn0tcPDm+99rPmc+WcuS157urjpwVisMxfRxJrt7DDLLDUd4dk8ac4rE49cLqSF2cy27sdpyuqTUlznBdve14m7ptTOKfc182GLx72IddkFVdjEZc4SXNccex+XcdSuopl3rDQtitj2mW8bj76TpslVc09PPH0ay3CfJNw7l1bRoarS1rETVsYNRMzMWddptjOMZwalGSymujRzdm9C5FBBUbC6IpRUOQPl1NuCSrR99tr+rrlCPelJ9nG+cY58OuPI2dHhjJeN2HUZJpTl1a/sTdudlEto31qdOZcUW8TdMec5wXbz5Z7MNnXy5oi3BHX/ADZoY8PLinmwuz9m+vss9U3DTpxxF5l1f1U/LL9xcmqnDWInnP8AnN5rgjJafJ1XdXZqjFTawkkoruj3HEtO87y6URs2ZxPL1DV98NhR1FUotdj6LnjvXiup6xZJx3i0F6xaNpcfsps0dvqptrDUq7Itro+Ukz6jTamuan3cjLhmkuq7nb8Ru4NNrZRhfyjXe8KFvhL7svkzl63w2ab3xc6+Xl+za0+q4vVv1+7e0zkN4gQBAgABAPl1+shTXK22UYQgm5Sk8JItazaYisbyTMRG8uR71bxS1rajxV6KDyk+UrpLpKS7u6Pvfh9JodDGD17+39nK1GpnJ6ten3fRuRsOV9q1M4tR/wCEn9mH3veavies4v5VJ+LLpcG3ry6tXWopRXRLBxW+kkRXx63T8SyuqIrSN4NkdbYL96Pd4liSYadq9BKKm6/aqs520tZTl9+PdL8+0yVttMTDzPONp6Pl2Lp402zbcnTbCcFZHlKqXZLHyZt5dTx444usfq1qaea35dJ/R0bcTUupOiy2ViajwZa4INZ6dvPK59ORo5b13hsUrOzdMnl6QigCyIqwRSyeEFYrWW4828RXfIx2l6hg9dsWV1TulS7oxdkJQjznLMlnC7O5vswzHT0t5iaztXf7f2ZLTjx1neu9tunbmpv5ZnSw02hxGLdVFsYpJxpfSqLXXMks/wA2dTT6ikZfWn/toZaWtT1WP3e2RwRqoSy/rSa731/ryPGXLOS02XHThjZ0PS0qEVFcsGJlfRg8qpZWmsMK0ne3deNsW3HMebTiucJd68DLhy2xW3rLxekXjaXL9dortJJxnHjqfSSWU0fQ6XX1vtEztLm5tNNfg2fdffq+jFfGr6VhKm6TUoruhPqvJ5PWo0OHNzjlPnH4ecWoyY+U84dC2dvvorcKyctNPtjeuGPumvZ+Zx8vhuenSOKPd+Ordpq8duvL4tgo1Ndi4q5wsT6OE4zXyNK1LVna0bNiJiej1PKoB46nV11JytsrriusrJxgvmeq0tblWN0mYjrLVdsb/wCkqTjp+LWW9iqTVefGx/wydHB4Vmvzv6se/r9Grk1mOvKvOfd+XPtvbdu1UlPWT9lPNekq5RT7OXa/FnZwabFp49Tr5y0MmW+WfW+j7d3d27tbONl0eCmP1KsYjjvZz9X4jERNMU/GWzg00+1f6Oq7O0MKIKEF5vvOJM+boRD6yPQZB5yQGP12kUk2l5oDSdr7Ndcm4puL59zT7vEm67ME9KlJ2wx1xOGMZ93YxNuxFWR0G0o1yVEcPjilCMuUl/8AOcmpm083jfs2KZop8W07s7YnLOn1CfFF4hZjlJN8omalu3Zgtz5tkTMrygFkRS2B8t8uw8yNd23OyHtuSjWuHgabTUu2WfkY7bvdeqbK2hKn2oz4Eo5nCyXFXYurnFrtPVJ9FX1ebze3HPN46u9ai2V6hGEFyrjHHObWJTfe+vxYjrM7bbpPTZsGw9BwR45L2pGWHjZl0VVgpaApKGfFAYLau7dVylwpRcusJLMH7uwsI57tzcCcW5Upwfd9aPua5o3MOuyY+s7sOTT0s1i/Q67TcnGzhXbhzj8jp4/E6W9pqX0kx0fNDa9kX0ipd8Vwy+XM3a6nFeOrXnDer7qt69VFYjbqY+C1FyX+49cOnt1rH0hN8sd5+sizejUy+tdqZeD1NzX+4sUwR0rH0hJnJPefrL5HtGU5fU45dmczl+onU4qR12IxXt2ZnZm7+0dU1wVyqg/tSXAsfmaObxTHX2ecs9NHaevJvu7vo9qoas1D9bZ159Ezk59ZlzdZ5eTdx4K06Q3amiMEowSil2JGpuz7PQioBVgDIPOSAx+t0SmnyTT6okq1XaWx+GWUmu6SXNeDPEvUS+evR2cM6+CNsZYxLhUZx55w393PMkcpLRuzm7+y5w9u1qU0ks4xheH6ljnPJ4bAzIJkg9EFEmQeVlSl4MmwxO09BOXVKUPivejxaHqJYVbvT5qmXBl8oz9quL7ZJd/gIjzJZnZGxFXwxwlCHTp7Un1bPURMzzeejYYrsMryuRSUIEAmABwKj57dBXL60Iv3AY7U7raO369NcvOEWB8MtwdnP/l6/dFr+J6i9o7vPDHkvVuJs2PP9mrfms/mXjt5ycMeTLaTYumq/s6a4fuwSPC7PujBLokvJDddiQQKgAQAAwKsCjiBWVSfKSTJsPJaRJ8uncThXd6tY5HpFWiAAsRSAqJRZRCBUx7FgbD0RQgICBAEogCBAIBAIBAIAAQgAAAAABgABkCZApIgqAEFkFIFkUWQQgICUQBAQIAgQogEASAAgEAhQEABAAAAGBUAZFDAqwKsIAqyILIBRRZAKCEBAShAgECkIgVCogCQBRAIQQAAAIAABAMoqRQwACrIKtgVAugLICxQoBCEoQEKQiAIVAIUJBCiAQCAAEIACAAAwAIGwoAqQDAqwKsAG4uiCyAQLIoUAoIUBApASiALAgEAgEAhRCCAAEAgAQBQBFWFBAADAqwKsKqQ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3" y="4443671"/>
            <a:ext cx="5040561" cy="209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358040"/>
            <a:ext cx="5040560" cy="2083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8 Grupo"/>
          <p:cNvGrpSpPr/>
          <p:nvPr/>
        </p:nvGrpSpPr>
        <p:grpSpPr>
          <a:xfrm>
            <a:off x="0" y="6442181"/>
            <a:ext cx="9144000" cy="288032"/>
            <a:chOff x="0" y="6569968"/>
            <a:chExt cx="9144000" cy="288032"/>
          </a:xfrm>
        </p:grpSpPr>
        <p:sp>
          <p:nvSpPr>
            <p:cNvPr id="8" name="11 Rectángulo"/>
            <p:cNvSpPr/>
            <p:nvPr/>
          </p:nvSpPr>
          <p:spPr>
            <a:xfrm>
              <a:off x="0" y="6569969"/>
              <a:ext cx="6228184" cy="28803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s-PE" sz="1200" dirty="0">
                  <a:solidFill>
                    <a:schemeClr val="bg1"/>
                  </a:solidFill>
                </a:rPr>
                <a:t>© </a:t>
              </a:r>
              <a:r>
                <a:rPr lang="es-PE" sz="1200" dirty="0" smtClean="0">
                  <a:solidFill>
                    <a:schemeClr val="bg1"/>
                  </a:solidFill>
                </a:rPr>
                <a:t>OTIC </a:t>
              </a:r>
              <a:r>
                <a:rPr lang="es-PE" sz="1200" dirty="0">
                  <a:solidFill>
                    <a:schemeClr val="bg1"/>
                  </a:solidFill>
                </a:rPr>
                <a:t>- Ministerio de Educación </a:t>
              </a:r>
              <a:r>
                <a:rPr lang="es-PE" sz="1200" dirty="0" smtClean="0">
                  <a:solidFill>
                    <a:schemeClr val="bg1"/>
                  </a:solidFill>
                </a:rPr>
                <a:t>2015</a:t>
              </a:r>
              <a:endParaRPr lang="es-PE" sz="1200" dirty="0">
                <a:solidFill>
                  <a:schemeClr val="bg1"/>
                </a:solidFill>
              </a:endParaRPr>
            </a:p>
          </p:txBody>
        </p:sp>
        <p:sp>
          <p:nvSpPr>
            <p:cNvPr id="9" name="12 Rectángulo"/>
            <p:cNvSpPr/>
            <p:nvPr/>
          </p:nvSpPr>
          <p:spPr>
            <a:xfrm>
              <a:off x="6228184" y="6569968"/>
              <a:ext cx="2915816" cy="28803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s-PE" sz="1200" dirty="0" smtClean="0"/>
                <a:t> Diapositiva 8</a:t>
              </a:r>
              <a:endParaRPr lang="es-PE" sz="1200" dirty="0"/>
            </a:p>
          </p:txBody>
        </p:sp>
      </p:grpSp>
    </p:spTree>
    <p:extLst>
      <p:ext uri="{BB962C8B-B14F-4D97-AF65-F5344CB8AC3E}">
        <p14:creationId xmlns:p14="http://schemas.microsoft.com/office/powerpoint/2010/main" val="2039851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90066"/>
          </a:xfrm>
        </p:spPr>
        <p:txBody>
          <a:bodyPr>
            <a:normAutofit/>
          </a:bodyPr>
          <a:lstStyle/>
          <a:p>
            <a:r>
              <a:rPr lang="es-PE" sz="2000" b="1" dirty="0" smtClean="0">
                <a:latin typeface="+mn-lt"/>
              </a:rPr>
              <a:t>IMPLEMENTACIÓN DE UNA RED LAN EN EL AIP O CRT</a:t>
            </a:r>
            <a:endParaRPr lang="es-PE" sz="2000" b="1" dirty="0">
              <a:latin typeface="+mn-lt"/>
            </a:endParaRPr>
          </a:p>
        </p:txBody>
      </p:sp>
      <p:sp>
        <p:nvSpPr>
          <p:cNvPr id="3" name="2 Marcador de contenido"/>
          <p:cNvSpPr>
            <a:spLocks noGrp="1"/>
          </p:cNvSpPr>
          <p:nvPr>
            <p:ph idx="1"/>
          </p:nvPr>
        </p:nvSpPr>
        <p:spPr>
          <a:xfrm>
            <a:off x="457200" y="908720"/>
            <a:ext cx="8229600" cy="5760640"/>
          </a:xfrm>
        </p:spPr>
        <p:txBody>
          <a:bodyPr>
            <a:normAutofit/>
          </a:bodyPr>
          <a:lstStyle/>
          <a:p>
            <a:pPr algn="just">
              <a:buFont typeface="+mj-lt"/>
              <a:buAutoNum type="arabicPeriod" startAt="10"/>
            </a:pPr>
            <a:r>
              <a:rPr lang="es-PE" sz="1800" dirty="0" smtClean="0"/>
              <a:t>Conectar las estaciones de trabajo al switch de comunicaciones a través de cables patch cord.</a:t>
            </a:r>
          </a:p>
          <a:p>
            <a:pPr algn="just">
              <a:buFont typeface="+mj-lt"/>
              <a:buAutoNum type="arabicPeriod" startAt="8"/>
            </a:pPr>
            <a:endParaRPr lang="es-PE" sz="1800" dirty="0"/>
          </a:p>
        </p:txBody>
      </p:sp>
      <p:sp>
        <p:nvSpPr>
          <p:cNvPr id="4" name="AutoShape 11" descr="data:image/jpeg;base64,/9j/4AAQSkZJRgABAQAAAQABAAD/2wCEAAkGBw8PDw0MDQ8NDQ0NDw0NDQ0NDQ8NDw8NFBEWFhQRFBQYHCggGBomHBQUITEhJSksLi4uFx8zODMsNygtLisBCgoKDg0OFBAQFywkHCQsLCwsLCwsLCwsLCwsLCwsLCwsLCwsLCwsLCwsLCwsLCwsLCwsLCwsLCwsLCwsLCwsLP/AABEIAMkA+wMBEQACEQEDEQH/xAAbAAEAAgMBAQAAAAAAAAAAAAABAAIFBgcDBP/EAEEQAAICAQEFBAYHBQYHAAAAAAABAgMRBAUGEiExQVFhcQcTIoGRoSMyQlJisdEUcsHh8DM0U3OCskNEg5KT0uL/xAAaAQEBAAMBAQAAAAAAAAAAAAAAAQMEBQIG/8QANhEBAAIBAgQCCQIFBAMAAAAAAAECAwQREiExQQVREyIyYXGBkbHRoeEUI0LB8DM0kvEVQ1L/2gAMAwEAAhEDEQA/AOtI1N2UoC2AhQFiiAICAgICNxAIBAECYAmCiEABCgAmAAAAMADACAYFWBVgDAqNx6JHlVkioUgLAOChwA4AgCAgIEAgEAgCBAACFEIACFBgIAJgCoUEABVgDQFWAYIPRIKsghwAgKRQgOAECAICBChwBCCYKJgCAQAAgABCAAgQFABVhQyAYFWBVgAHoiCyAUgFFFsAIEAQIAgJRAECBEAgEAMBUAgABAAiAKAIyoqAMKGQVYAwKgeiIqyCFFFgEBAgCBAEocAQIgCBAIBAIAAQACoAAAQEVCoqwBhQBVkAwKgehBZAKKEgShAQECFCEIEAQIBAIBAIAAQAAgAFAQEAAMoGABVWiAYFcAeiILIBQCAlCAgQBRUIEAQIBAECAQCAAEAAACAVYVAAiBgDKKgDIoYFSD0QCgLAICUQBASoQECAIEAgEKIBCCFEIACAAAwAAYARUYRUAKBkFWFAF0QWQCgEoQEBCIAlCAgQDHbU27pNL/eL665deDPFY/KCyzPh02XN7FZn/PNjvlpT2paxrfSLWs/s+mssX+JfKNEP4v8AI6OPwi//ALLxHw5tW2ur/TXf9Gt6/wBJ2pWcT0lK/BB2P4t4+RuV8K09famZ/RgnWZZ6RDFP0naxv2b5y/doq/8AUyR4fpf/AJ/WXn+Jzef2e9HpP1yfNymvx6eP8EiT4bpp6RP1k/i8sd4Z3ZvpTzhX0wfe48VT+Esr5mtk8Hr/AEW+rLXXT/VDcNlb2aPU4jGz1U5dIXYhl+Euj+Jzc2gzYucxvHnDbx6ml+7OmmzgCAAAAAAAQDAqwBgDCqgXRBZAKAShAQEIQIUOQMNvBvLptDH6aTlbJZhRXiVkvHHYvFmzptJl1E7Ujl59mHLnpij1pc52/v1qrk1xrRUPP0dUs2yX4p9fhg72n8Mw4udvWn39Po5uTV3v7PKP1ahPX2Sk46aluT5u2zm/3nnp5m9F4tyr093Rh4Nuc/u8b9Nn2tXqJ2S+5W+S8M/oXbaE3UrdUeVWnUn3yzORjtmx06zD3FL26PqgtU1iFGF/lmC3iOGO73GmvPZ7w0mvfSlPzUEY/wDyWLze/wCFurfTrYLNmlljvUG1j3HuviGKf6nmdNfyfPXtRLk4yr78PK+DNiuelu7HOOYbZuzvzdp3GDl+0afknVJ+3Ffgb6eXQ1dToMWeN68rMuLU3x8p5w6lsfbum1keLT2KUksyrfs2R84vn7+h8/n02XDO14/Dp48tMnsyyRrsgAABgAAQAAwKgDCggugFFCAgICEJQgDZBo29++3qnLSaFxlesq294cKcdUuxyXwXj0OvofDZy/zMvKvl3n9mjqdXwerTr9nNJ3TtlZOMnOWeK/V3SfCm+1yfPPcur7EdzJlphiKRHwrHVz647ZJmZn4zKkNPXH6Sxyx2SkvpbH+GP2F8/HsPEY7W55f+PaPj5/Z6m9a8qfXv8vJ66bR6nUvg09clDPJJYXvZg1Gvx4uUc5ZMemtfnPKGx7N9G18/aunw57EufxZyMuvy377N6mmpXs2TRejmmCXE7Jf9Rx/I05tMs+zJV7l6eP2Ze+2bJvJstLdKr7Ka/wBUhvJs+a3dycOdbsX7s2/kybrs17bO7ld2VdUuP/GqXqrV545P3nquSa9JSab9Wg7a3fv0rc4fT0r7UVw2RXiv0N/Drr1682vk08T0fNs3bM65RnGcozg8xlFuFkfgdimemSu1o3iWjbHas7x1dZ3S3/jYoU62STeFDVJYi32KxfZfj08jm6vwzbe+Hp5fhtYdX0rk+rf0zjN5CKAAAIBgDAGUVZFAF0QKAsUQBAQhArKQGh7+71uvOh0ssXTX09sX/ZQa+qn2Sa+C80dbw3Q+ln0mT2Y/X9mlq9RwRwV6/Zz7R6H1lcrrJOjQ1vE7ft3zX2K/16LxfTqa3W+jmMePneekeTUwabj3tblVW/UcahwwUKotrTaaPTPbOX3pd7Zk0+n9BE3yTvees+Xuhjy5ZyTw0j1e0f3bduruNK/Go1mcPmovu7jk6zxCckzWnKG7g00Vje3V0rQbMpoio1QjFLw5nMbmz7UiKcEEwANFFXEK8L9NCaxOKfu5/Eg17au7uU5Vc/wy/ULu5pvduxlO2uHBbDLaSxxL9Td0uo4J4bdGDNj4o3jq0rT6yVUsS5J8svo/B+J3a3mm3k51qxZ1b0f758PBpNTLNMmoU2yfOqT6Qk/uvsfYaWv0MXicuOOfePP3s2n1E1mKX6dnT0zgukhAAAAQDAGUVZABVyBAsUQBASoJSwQa7vZt1aTTzuWHPlCqP3rZdF5dW/BGfS4Jz5YpHz+DHmyRjpNnLdj7MerssndOSorfrdbc3iUuJtqtP70mn5L3H0et1VdJiitOvb8uXp8M57zNund8m2dp/tVqjFKvTU4hTVHlCEFyXL+uhq+EaeZm2e/Oe35Z9dl4YjFVtvo+3e/aLP2u1fRw5Vp9yPHieqmZ9HX5ppMPLjl1WEUkklhLkkuxHGdBdECFQCBECoANAecokGN2ps6FsHxRT/rsKOHb47EjTqZ1Y+jtTlHzPovDcnpcfBbs5mrrwXi0PijopVaevWVpyp/sdVDr6uxcuP8Adlyfg38PeLN6HNOG/wAp84eLY4yUi8fN1X0d7y+uhHRXzzZGOdPZJ87KkvqN/ej80aHiWj4J9LSOU9fdP7tnSZt44LdezeUzjt5AAAAGAMgqwAKuQKAShCECNlHwbR1ca4ylOUYQisylJqMUu9tk2mZ2iOZvERvLlu+u2IaizFco2afTLKcWnGy+Sy34pLC97Po/CtLOKs3tG1p/SP3crWZoyTEVnlDworshs6jTrlbq5y1Fvfib9jP+hQOTr8npNRbyjk39NTgxw17SUcVihH7dnAvLi4V+R9LgiMOlj3Ru5GX+Zmn4u97A0Ko09VUVjEVnzPlMl5tabT3dmtdoiIZRGN7JBAIBCiEEKIQVYHnYuTA5X6UNMuGi5dY2cDfgzq+E32yzDV1td6btd3YtcZ2wcVOm2LjbCSzGSa6NfE2vGa7XpaOv4a+hnetofFr4T2fdCFUpRr4/W6S7L4o80+DP3o9PFYNjR6iufHNb9ekwx58U47b1da3Y3x0+qqr9bbVTqcqudU5xhxz7HDPVP5HG1ehvhvPDG9fP3e9u4dTW8RvO0toyaDaAAQDAGBUACrogUAlCEIHlZYByH0l7wO+x6KhO2miWdR6u3hlK1fZXeo+fXyOz4bpuGPTWj4flz9Xm3ngiWmrUR9VLh47UsqcZPFkI+KfPkdji7w0Jrz5ul6Kp2wovsioOVMZuHZF8K5I+UvERktETvG7uVmZrEzDSt2Gv2nSZ6O6Cf/d/M+sz/wC1tt5ONT/Wjfzd/o+rHyR8hLtQ9iKgCBAIBAIAAQDyufJgc39JnPSx/wA+vHzOh4X/ALiGtrP9KWD3C0atsvz9mMFh9HnPI3/GbexHxa2gj2mQ3g2MpV2UWR44PLqfRxsSeFnsficfFkmlotDetWLRMS5bXdLPBZmLi3D1fNNyj1b8D6KmTi59nIvTbfzdT3A9IKfDodfPnH2a9S88Me6ux9/4viczWaKJ3vij4x+Pw3NPqdtq3+UuoKWTkOggAAMCrIAKsiCyCEoQPOyeCK0zfneB6er1dTS1F2Y1vrwR7bMfl4+Rt6LTenyc+kdWvqc3oqcurj2FCSsuivZf94qyv/IuuPij6SIivVyN+LlE/J9Wl0i1GqqrcGlKSl66qWVPTrnKMvdy96MOpy+ipa3SezJhrxWivbu6x6ni4ZriS4Wv5HzUOu5VCTpusiuUqLm4+cZZX8D7DTTGTBWJ7w4uaJrefdLv+w9dG/T03x6WQjLyyuh8nmxzjvak9pdmlotWLR3ZJGJ7IEAgCBAACAQD5tZPEWRXMPSVflaWhPnKc7XHtxFYT+MvkdnwbHvktfbpDR19vVir39F+nzDUWNcpWcMX3qK/mx4xeJzVr5QmhrtSZ97Z9o6TlOOE8p4T6M5DehyHerYUuOd1fs2rKmvDvXibmm1M4527MGbDFubWaFmLjjEItJRzzbXVvwz+R2sdotHLo5l4mJ59XQ9w9+JaZw0mqcp6aTShLnKVLfd3x8OzsNTWaOMkcdeU/dm0+omk8Nun2depujOKnCSlGSTjKLymu9M4cw6i5FAAyAAsiKsghKCUgMZtHVqEZSk+GMU233JE6zsvRxreDaUrtTOy5OOfZhHOeCCfKL7u8+k0Na48UR59/NxtTab5J9z5ZQWMm77mszu4+xUpO5RaVjxCOfZjHPNpdibXyOL4jm3t6Os8o+7paSk7cc9Z+zqMtGlWkl05nMbrj2/mz5afUyvivYt5S8J9j96/I7vheo9Wcc9ujn6vHz4m4+izbseB6KyaTlJz06l2prMoJ9+cvHiefFdPMzGascu66PLtHBPydKizhugsAgQCAQCAQAYGJ2xqoVwlOclGEE5Tk+iiurLFZtMVjrJMxEby4ztXXT1eonqMPNjVWmrfVQ6R/Nt+LPrNNhrpcG0/GXFy3nNk3j5Oqbm7MWn0tcPDm+99rPmc+WcuS157urjpwVisMxfRxJrt7DDLLDUd4dk8ac4rE49cLqSF2cy27sdpyuqTUlznBdve14m7ptTOKfc182GLx72IddkFVdjEZc4SXNccex+XcdSuopl3rDQtitj2mW8bj76TpslVc09PPH0ay3CfJNw7l1bRoarS1rETVsYNRMzMWddptjOMZwalGSymujRzdm9C5FBBUbC6IpRUOQPl1NuCSrR99tr+rrlCPelJ9nG+cY58OuPI2dHhjJeN2HUZJpTl1a/sTdudlEto31qdOZcUW8TdMec5wXbz5Z7MNnXy5oi3BHX/ADZoY8PLinmwuz9m+vss9U3DTpxxF5l1f1U/LL9xcmqnDWInnP8AnN5rgjJafJ1XdXZqjFTawkkoruj3HEtO87y6URs2ZxPL1DV98NhR1FUotdj6LnjvXiup6xZJx3i0F6xaNpcfsps0dvqptrDUq7Itro+Ukz6jTamuan3cjLhmkuq7nb8Ru4NNrZRhfyjXe8KFvhL7svkzl63w2ab3xc6+Xl+za0+q4vVv1+7e0zkN4gQBAgABAPl1+shTXK22UYQgm5Sk8JItazaYisbyTMRG8uR71bxS1rajxV6KDyk+UrpLpKS7u6Pvfh9JodDGD17+39nK1GpnJ6ten3fRuRsOV9q1M4tR/wCEn9mH3veavies4v5VJ+LLpcG3ry6tXWopRXRLBxW+kkRXx63T8SyuqIrSN4NkdbYL96Pd4liSYadq9BKKm6/aqs520tZTl9+PdL8+0yVttMTDzPONp6Pl2Lp402zbcnTbCcFZHlKqXZLHyZt5dTx444usfq1qaea35dJ/R0bcTUupOiy2ViajwZa4INZ6dvPK59ORo5b13hsUrOzdMnl6QigCyIqwRSyeEFYrWW4828RXfIx2l6hg9dsWV1TulS7oxdkJQjznLMlnC7O5vswzHT0t5iaztXf7f2ZLTjx1neu9tunbmpv5ZnSw02hxGLdVFsYpJxpfSqLXXMks/wA2dTT6ikZfWn/toZaWtT1WP3e2RwRqoSy/rSa731/ryPGXLOS02XHThjZ0PS0qEVFcsGJlfRg8qpZWmsMK0ne3deNsW3HMebTiucJd68DLhy2xW3rLxekXjaXL9dortJJxnHjqfSSWU0fQ6XX1vtEztLm5tNNfg2fdffq+jFfGr6VhKm6TUoruhPqvJ5PWo0OHNzjlPnH4ecWoyY+U84dC2dvvorcKyctNPtjeuGPumvZ+Zx8vhuenSOKPd+Ordpq8duvL4tgo1Ndi4q5wsT6OE4zXyNK1LVna0bNiJiej1PKoB46nV11JytsrriusrJxgvmeq0tblWN0mYjrLVdsb/wCkqTjp+LWW9iqTVefGx/wydHB4Vmvzv6se/r9Grk1mOvKvOfd+XPtvbdu1UlPWT9lPNekq5RT7OXa/FnZwabFp49Tr5y0MmW+WfW+j7d3d27tbONl0eCmP1KsYjjvZz9X4jERNMU/GWzg00+1f6Oq7O0MKIKEF5vvOJM+boRD6yPQZB5yQGP12kUk2l5oDSdr7Ndcm4puL59zT7vEm67ME9KlJ2wx1xOGMZ93YxNuxFWR0G0o1yVEcPjilCMuUl/8AOcmpm083jfs2KZop8W07s7YnLOn1CfFF4hZjlJN8omalu3Zgtz5tkTMrygFkRS2B8t8uw8yNd23OyHtuSjWuHgabTUu2WfkY7bvdeqbK2hKn2oz4Eo5nCyXFXYurnFrtPVJ9FX1ebze3HPN46u9ai2V6hGEFyrjHHObWJTfe+vxYjrM7bbpPTZsGw9BwR45L2pGWHjZl0VVgpaApKGfFAYLau7dVylwpRcusJLMH7uwsI57tzcCcW5Upwfd9aPua5o3MOuyY+s7sOTT0s1i/Q67TcnGzhXbhzj8jp4/E6W9pqX0kx0fNDa9kX0ipd8Vwy+XM3a6nFeOrXnDer7qt69VFYjbqY+C1FyX+49cOnt1rH0hN8sd5+sizejUy+tdqZeD1NzX+4sUwR0rH0hJnJPefrL5HtGU5fU45dmczl+onU4qR12IxXt2ZnZm7+0dU1wVyqg/tSXAsfmaObxTHX2ecs9NHaevJvu7vo9qoas1D9bZ159Ezk59ZlzdZ5eTdx4K06Q3amiMEowSil2JGpuz7PQioBVgDIPOSAx+t0SmnyTT6okq1XaWx+GWUmu6SXNeDPEvUS+evR2cM6+CNsZYxLhUZx55w393PMkcpLRuzm7+y5w9u1qU0ks4xheH6ljnPJ4bAzIJkg9EFEmQeVlSl4MmwxO09BOXVKUPivejxaHqJYVbvT5qmXBl8oz9quL7ZJd/gIjzJZnZGxFXwxwlCHTp7Un1bPURMzzeejYYrsMryuRSUIEAmABwKj57dBXL60Iv3AY7U7raO369NcvOEWB8MtwdnP/l6/dFr+J6i9o7vPDHkvVuJs2PP9mrfms/mXjt5ycMeTLaTYumq/s6a4fuwSPC7PujBLokvJDddiQQKgAQAAwKsCjiBWVSfKSTJsPJaRJ8uncThXd6tY5HpFWiAAsRSAqJRZRCBUx7FgbD0RQgICBAEogCBAIBAIBAIAAQgAAAAABgABkCZApIgqAEFkFIFkUWQQgICUQBAQIAgQogEASAAgEAhQEABAAAAGBUAZFDAqwKsIAqyILIBRRZAKCEBAShAgECkIgVCogCQBRAIQQAAAIAABAMoqRQwACrIKtgVAugLICxQoBCEoQEKQiAIVAIUJBCiAQCAAEIACAAAwAIGwoAqQDAqwKsAG4uiCyAQLIoUAoIUBApASiALAgEAgEAhRCCAAEAgAQBQBFWFBAADAqwKsKqQ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00808"/>
            <a:ext cx="8729522" cy="4400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8 Grupo"/>
          <p:cNvGrpSpPr/>
          <p:nvPr/>
        </p:nvGrpSpPr>
        <p:grpSpPr>
          <a:xfrm>
            <a:off x="0" y="6442181"/>
            <a:ext cx="9144000" cy="288032"/>
            <a:chOff x="0" y="6569968"/>
            <a:chExt cx="9144000" cy="288032"/>
          </a:xfrm>
        </p:grpSpPr>
        <p:sp>
          <p:nvSpPr>
            <p:cNvPr id="7" name="11 Rectángulo"/>
            <p:cNvSpPr/>
            <p:nvPr/>
          </p:nvSpPr>
          <p:spPr>
            <a:xfrm>
              <a:off x="0" y="6569969"/>
              <a:ext cx="6228184" cy="28803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s-PE" sz="1200" dirty="0">
                  <a:solidFill>
                    <a:schemeClr val="bg1"/>
                  </a:solidFill>
                </a:rPr>
                <a:t>© </a:t>
              </a:r>
              <a:r>
                <a:rPr lang="es-PE" sz="1200" dirty="0" smtClean="0">
                  <a:solidFill>
                    <a:schemeClr val="bg1"/>
                  </a:solidFill>
                </a:rPr>
                <a:t>OTIC </a:t>
              </a:r>
              <a:r>
                <a:rPr lang="es-PE" sz="1200" dirty="0">
                  <a:solidFill>
                    <a:schemeClr val="bg1"/>
                  </a:solidFill>
                </a:rPr>
                <a:t>- Ministerio de Educación </a:t>
              </a:r>
              <a:r>
                <a:rPr lang="es-PE" sz="1200" dirty="0" smtClean="0">
                  <a:solidFill>
                    <a:schemeClr val="bg1"/>
                  </a:solidFill>
                </a:rPr>
                <a:t>2015</a:t>
              </a:r>
              <a:endParaRPr lang="es-PE" sz="1200" dirty="0">
                <a:solidFill>
                  <a:schemeClr val="bg1"/>
                </a:solidFill>
              </a:endParaRPr>
            </a:p>
          </p:txBody>
        </p:sp>
        <p:sp>
          <p:nvSpPr>
            <p:cNvPr id="8" name="12 Rectángulo"/>
            <p:cNvSpPr/>
            <p:nvPr/>
          </p:nvSpPr>
          <p:spPr>
            <a:xfrm>
              <a:off x="6228184" y="6569968"/>
              <a:ext cx="2915816" cy="28803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s-PE" sz="1200" dirty="0" smtClean="0"/>
                <a:t> Diapositiva </a:t>
              </a:r>
              <a:r>
                <a:rPr lang="es-PE" sz="1200" dirty="0"/>
                <a:t>9</a:t>
              </a:r>
            </a:p>
          </p:txBody>
        </p:sp>
      </p:grpSp>
    </p:spTree>
    <p:extLst>
      <p:ext uri="{BB962C8B-B14F-4D97-AF65-F5344CB8AC3E}">
        <p14:creationId xmlns:p14="http://schemas.microsoft.com/office/powerpoint/2010/main" val="420326522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2205</TotalTime>
  <Words>714</Words>
  <Application>Microsoft Office PowerPoint</Application>
  <PresentationFormat>Presentación en pantalla (4:3)</PresentationFormat>
  <Paragraphs>128</Paragraphs>
  <Slides>12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12</vt:i4>
      </vt:variant>
    </vt:vector>
  </HeadingPairs>
  <TitlesOfParts>
    <vt:vector size="16" baseType="lpstr">
      <vt:lpstr>Arial</vt:lpstr>
      <vt:lpstr>Calibri</vt:lpstr>
      <vt:lpstr>Verdana</vt:lpstr>
      <vt:lpstr>Tema de Office</vt:lpstr>
      <vt:lpstr>Presentación de PowerPoint</vt:lpstr>
      <vt:lpstr>RED LAN </vt:lpstr>
      <vt:lpstr>IMPLEMENTACIÓN DE UNA RED LAN EN EL AIP O CRT</vt:lpstr>
      <vt:lpstr>IMPLEMENTACIÓN DE UNA RED LAN EN EL AIP O CRT</vt:lpstr>
      <vt:lpstr>IMPLEMENTACIÓN DE UNA RED LAN EN EL AIP O CRT</vt:lpstr>
      <vt:lpstr>IMPLEMENTACIÓN DE UNA RED LAN EN EL AIP O CRT</vt:lpstr>
      <vt:lpstr>IMPLEMENTACIÓN DE UNA RED LAN EN EL AIP O CRT</vt:lpstr>
      <vt:lpstr>IMPLEMENTACIÓN DE UNA RED LAN EN EL AIP O CRT</vt:lpstr>
      <vt:lpstr>IMPLEMENTACIÓN DE UNA RED LAN EN EL AIP O CRT</vt:lpstr>
      <vt:lpstr>IMPLEMENTACIÓN DE UNA RED LAN EN EL AIP O CRT</vt:lpstr>
      <vt:lpstr>CONFIGURAR ACCESS POINT 3200 MARCA D-LINK</vt:lpstr>
      <vt:lpstr>Presentación de PowerPoint</vt:lpstr>
    </vt:vector>
  </TitlesOfParts>
  <Company>GP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IMPLEMENTACIÓN DE RED LAN EN EL AIP Y CRT</dc:title>
  <dc:creator>BAUTISTA</dc:creator>
  <cp:lastModifiedBy>JOSE EDUARDO VERA PISCO</cp:lastModifiedBy>
  <cp:revision>49</cp:revision>
  <dcterms:created xsi:type="dcterms:W3CDTF">2014-09-10T21:13:53Z</dcterms:created>
  <dcterms:modified xsi:type="dcterms:W3CDTF">2015-08-19T22:48:41Z</dcterms:modified>
</cp:coreProperties>
</file>